
<file path=[Content_Types].xml><?xml version="1.0" encoding="utf-8"?>
<Types xmlns="http://schemas.openxmlformats.org/package/2006/content-types">
  <Default Extension="html" ContentType="image/unknown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32" r:id="rId1"/>
    <p:sldMasterId id="2147483726" r:id="rId2"/>
  </p:sldMasterIdLst>
  <p:sldIdLst>
    <p:sldId id="256" r:id="rId3"/>
    <p:sldId id="272" r:id="rId4"/>
    <p:sldId id="268" r:id="rId5"/>
    <p:sldId id="270" r:id="rId6"/>
    <p:sldId id="265" r:id="rId7"/>
    <p:sldId id="269" r:id="rId8"/>
    <p:sldId id="274" r:id="rId9"/>
    <p:sldId id="273" r:id="rId10"/>
    <p:sldId id="27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32905F-C916-4970-9D00-C5BE90955AA5}" v="1025" dt="2022-03-22T19:19:23.9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6" autoAdjust="0"/>
    <p:restoredTop sz="95617" autoAdjust="0"/>
  </p:normalViewPr>
  <p:slideViewPr>
    <p:cSldViewPr snapToGrid="0" snapToObjects="1">
      <p:cViewPr varScale="1">
        <p:scale>
          <a:sx n="62" d="100"/>
          <a:sy n="62" d="100"/>
        </p:scale>
        <p:origin x="84" y="20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Beltran" userId="639a1d0ce86ce6d2" providerId="LiveId" clId="{D032905F-C916-4970-9D00-C5BE90955AA5}"/>
    <pc:docChg chg="undo redo custSel addSld delSld modSld sldOrd">
      <pc:chgData name="Victor Beltran" userId="639a1d0ce86ce6d2" providerId="LiveId" clId="{D032905F-C916-4970-9D00-C5BE90955AA5}" dt="2022-03-22T19:20:02.230" v="3206" actId="1076"/>
      <pc:docMkLst>
        <pc:docMk/>
      </pc:docMkLst>
      <pc:sldChg chg="addSp modSp mod">
        <pc:chgData name="Victor Beltran" userId="639a1d0ce86ce6d2" providerId="LiveId" clId="{D032905F-C916-4970-9D00-C5BE90955AA5}" dt="2022-03-22T19:20:02.230" v="3206" actId="1076"/>
        <pc:sldMkLst>
          <pc:docMk/>
          <pc:sldMk cId="2826326186" sldId="256"/>
        </pc:sldMkLst>
        <pc:spChg chg="mod">
          <ac:chgData name="Victor Beltran" userId="639a1d0ce86ce6d2" providerId="LiveId" clId="{D032905F-C916-4970-9D00-C5BE90955AA5}" dt="2022-03-21T23:01:07.172" v="1946" actId="2711"/>
          <ac:spMkLst>
            <pc:docMk/>
            <pc:sldMk cId="2826326186" sldId="256"/>
            <ac:spMk id="2" creationId="{F536E575-CC15-5342-8329-DA490F0E3350}"/>
          </ac:spMkLst>
        </pc:spChg>
        <pc:spChg chg="mod">
          <ac:chgData name="Victor Beltran" userId="639a1d0ce86ce6d2" providerId="LiveId" clId="{D032905F-C916-4970-9D00-C5BE90955AA5}" dt="2022-03-22T19:19:45.290" v="3203" actId="6549"/>
          <ac:spMkLst>
            <pc:docMk/>
            <pc:sldMk cId="2826326186" sldId="256"/>
            <ac:spMk id="3" creationId="{E8E4EB35-3B39-E04E-A977-E790D7096B46}"/>
          </ac:spMkLst>
        </pc:spChg>
        <pc:picChg chg="add mod">
          <ac:chgData name="Victor Beltran" userId="639a1d0ce86ce6d2" providerId="LiveId" clId="{D032905F-C916-4970-9D00-C5BE90955AA5}" dt="2022-03-22T19:20:02.230" v="3206" actId="1076"/>
          <ac:picMkLst>
            <pc:docMk/>
            <pc:sldMk cId="2826326186" sldId="256"/>
            <ac:picMk id="6" creationId="{857A50E1-CF75-487C-8B53-8CB3306FAD52}"/>
          </ac:picMkLst>
        </pc:picChg>
      </pc:sldChg>
      <pc:sldChg chg="del mod modShow">
        <pc:chgData name="Victor Beltran" userId="639a1d0ce86ce6d2" providerId="LiveId" clId="{D032905F-C916-4970-9D00-C5BE90955AA5}" dt="2022-03-20T23:19:55.500" v="681" actId="2696"/>
        <pc:sldMkLst>
          <pc:docMk/>
          <pc:sldMk cId="4233649284" sldId="257"/>
        </pc:sldMkLst>
      </pc:sldChg>
      <pc:sldChg chg="del">
        <pc:chgData name="Victor Beltran" userId="639a1d0ce86ce6d2" providerId="LiveId" clId="{D032905F-C916-4970-9D00-C5BE90955AA5}" dt="2022-03-22T16:45:14.697" v="2106" actId="47"/>
        <pc:sldMkLst>
          <pc:docMk/>
          <pc:sldMk cId="3756351475" sldId="258"/>
        </pc:sldMkLst>
      </pc:sldChg>
      <pc:sldChg chg="modSp del mod ord">
        <pc:chgData name="Victor Beltran" userId="639a1d0ce86ce6d2" providerId="LiveId" clId="{D032905F-C916-4970-9D00-C5BE90955AA5}" dt="2022-03-20T23:53:35.199" v="774" actId="2696"/>
        <pc:sldMkLst>
          <pc:docMk/>
          <pc:sldMk cId="272937432" sldId="260"/>
        </pc:sldMkLst>
        <pc:picChg chg="mod">
          <ac:chgData name="Victor Beltran" userId="639a1d0ce86ce6d2" providerId="LiveId" clId="{D032905F-C916-4970-9D00-C5BE90955AA5}" dt="2022-03-20T23:47:18.114" v="758" actId="1076"/>
          <ac:picMkLst>
            <pc:docMk/>
            <pc:sldMk cId="272937432" sldId="260"/>
            <ac:picMk id="4" creationId="{5066F5EC-62D8-E067-968C-5CACEC9AFC77}"/>
          </ac:picMkLst>
        </pc:picChg>
      </pc:sldChg>
      <pc:sldChg chg="del">
        <pc:chgData name="Victor Beltran" userId="639a1d0ce86ce6d2" providerId="LiveId" clId="{D032905F-C916-4970-9D00-C5BE90955AA5}" dt="2022-03-20T23:53:35.199" v="774" actId="2696"/>
        <pc:sldMkLst>
          <pc:docMk/>
          <pc:sldMk cId="4048339827" sldId="262"/>
        </pc:sldMkLst>
      </pc:sldChg>
      <pc:sldChg chg="addSp delSp modSp mod modAnim">
        <pc:chgData name="Victor Beltran" userId="639a1d0ce86ce6d2" providerId="LiveId" clId="{D032905F-C916-4970-9D00-C5BE90955AA5}" dt="2022-03-22T18:20:18.501" v="3130" actId="14100"/>
        <pc:sldMkLst>
          <pc:docMk/>
          <pc:sldMk cId="3908673856" sldId="265"/>
        </pc:sldMkLst>
        <pc:spChg chg="mod">
          <ac:chgData name="Victor Beltran" userId="639a1d0ce86ce6d2" providerId="LiveId" clId="{D032905F-C916-4970-9D00-C5BE90955AA5}" dt="2022-03-22T18:20:18.501" v="3130" actId="14100"/>
          <ac:spMkLst>
            <pc:docMk/>
            <pc:sldMk cId="3908673856" sldId="265"/>
            <ac:spMk id="2" creationId="{F536E575-CC15-5342-8329-DA490F0E3350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10" creationId="{18E14680-EC51-4FE3-8C36-07C7011A5918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11" creationId="{23E07B82-D449-4172-916A-0BDC6C035224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13" creationId="{2F0CCA1A-7CB1-4BB6-B229-9C60E20B95A2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14" creationId="{D9557C08-86BD-42EE-92FA-221466877461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15" creationId="{1F5816F7-9727-4999-9923-A49AE9E39676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16" creationId="{0B0CA86E-AB78-4197-9CA8-D3BF14334EE0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17" creationId="{A176271F-0F36-4A53-BC7A-F11E0673252F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18" creationId="{A675F45A-B3BD-4708-9A9D-A48A39A52239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19" creationId="{0FA75453-0AB4-4F90-ADEC-04757C6A11CC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0" creationId="{EAA83360-40A9-4F6D-89B0-A9C784A3905D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1" creationId="{82A153BB-80AA-4150-B1A2-965B191BD018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2" creationId="{4ED0222F-BA37-4C2F-8987-A633240B8BA5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3" creationId="{E286F421-CA3F-4F79-84C1-D888CF1EDE57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4" creationId="{0A385219-4CEF-46F2-B2E2-9EC651EDC717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5" creationId="{FD86EC6B-F017-4DFC-B9B1-47D49E749E81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6" creationId="{0DD676A6-3035-4257-8CD8-B9781D03A091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7" creationId="{8CE078EE-AFDE-4092-91D9-94B3365A3992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8" creationId="{69295DBE-8583-4EBB-9FFA-02404CD6CCF4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29" creationId="{066E734E-9BAD-4753-A74B-EBF425076871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30" creationId="{48CB5255-5CF8-42C6-9F78-66F5129BB199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31" creationId="{0867BBB9-A6A5-4005-91B1-4D26C412AE07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32" creationId="{1356A967-D8E3-4B62-B7C9-EC6288953190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33" creationId="{244848FE-7345-40C9-A9D2-E149AC4F7773}"/>
          </ac:spMkLst>
        </pc:spChg>
        <pc:spChg chg="add mod">
          <ac:chgData name="Victor Beltran" userId="639a1d0ce86ce6d2" providerId="LiveId" clId="{D032905F-C916-4970-9D00-C5BE90955AA5}" dt="2022-03-20T23:56:22.682" v="775"/>
          <ac:spMkLst>
            <pc:docMk/>
            <pc:sldMk cId="3908673856" sldId="265"/>
            <ac:spMk id="34" creationId="{CF7C8B5B-145D-40E5-97F0-049C31D87C31}"/>
          </ac:spMkLst>
        </pc:spChg>
        <pc:picChg chg="add mod">
          <ac:chgData name="Victor Beltran" userId="639a1d0ce86ce6d2" providerId="LiveId" clId="{D032905F-C916-4970-9D00-C5BE90955AA5}" dt="2022-03-20T23:37:27.364" v="732"/>
          <ac:picMkLst>
            <pc:docMk/>
            <pc:sldMk cId="3908673856" sldId="265"/>
            <ac:picMk id="7" creationId="{BFD7C11B-79C0-426F-8A9F-02F91F3D2423}"/>
          </ac:picMkLst>
        </pc:picChg>
        <pc:picChg chg="add mod">
          <ac:chgData name="Victor Beltran" userId="639a1d0ce86ce6d2" providerId="LiveId" clId="{D032905F-C916-4970-9D00-C5BE90955AA5}" dt="2022-03-20T23:46:55.798" v="754" actId="571"/>
          <ac:picMkLst>
            <pc:docMk/>
            <pc:sldMk cId="3908673856" sldId="265"/>
            <ac:picMk id="8" creationId="{1395ECA0-BC8F-4F7B-B964-8A7015B667DD}"/>
          </ac:picMkLst>
        </pc:picChg>
        <pc:picChg chg="add mod">
          <ac:chgData name="Victor Beltran" userId="639a1d0ce86ce6d2" providerId="LiveId" clId="{D032905F-C916-4970-9D00-C5BE90955AA5}" dt="2022-03-20T23:47:49.278" v="759"/>
          <ac:picMkLst>
            <pc:docMk/>
            <pc:sldMk cId="3908673856" sldId="265"/>
            <ac:picMk id="9" creationId="{F8178DD5-7BE4-403E-91E2-26BA2220F4CE}"/>
          </ac:picMkLst>
        </pc:picChg>
        <pc:picChg chg="del">
          <ac:chgData name="Victor Beltran" userId="639a1d0ce86ce6d2" providerId="LiveId" clId="{D032905F-C916-4970-9D00-C5BE90955AA5}" dt="2022-03-20T23:38:44.952" v="736" actId="478"/>
          <ac:picMkLst>
            <pc:docMk/>
            <pc:sldMk cId="3908673856" sldId="265"/>
            <ac:picMk id="12" creationId="{F81DD2B4-8C8D-B74F-8F3B-07E9F4B7FF07}"/>
          </ac:picMkLst>
        </pc:picChg>
      </pc:sldChg>
      <pc:sldChg chg="addSp delSp modSp del mod delAnim">
        <pc:chgData name="Victor Beltran" userId="639a1d0ce86ce6d2" providerId="LiveId" clId="{D032905F-C916-4970-9D00-C5BE90955AA5}" dt="2022-03-21T00:00:53.758" v="783" actId="2696"/>
        <pc:sldMkLst>
          <pc:docMk/>
          <pc:sldMk cId="2389059841" sldId="266"/>
        </pc:sldMkLst>
        <pc:spChg chg="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2" creationId="{F536E575-CC15-5342-8329-DA490F0E3350}"/>
          </ac:spMkLst>
        </pc:spChg>
        <pc:spChg chg="add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5" creationId="{2DB366E5-B2E1-4B35-8B55-E6B62D261C39}"/>
          </ac:spMkLst>
        </pc:spChg>
        <pc:spChg chg="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8" creationId="{690666D9-9668-EF4E-A20F-1C49B4272371}"/>
          </ac:spMkLst>
        </pc:spChg>
        <pc:spChg chg="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11" creationId="{2DAE82F1-03D0-A24C-A90B-236174991E55}"/>
          </ac:spMkLst>
        </pc:spChg>
        <pc:spChg chg="add 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13" creationId="{B7307346-EFE1-4101-A862-401696E9D36F}"/>
          </ac:spMkLst>
        </pc:spChg>
        <pc:spChg chg="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14" creationId="{C13A6DE1-865B-5745-8305-3B48F506E573}"/>
          </ac:spMkLst>
        </pc:spChg>
        <pc:spChg chg="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15" creationId="{5B68575D-E18D-6A44-98D1-9A5E3954AF16}"/>
          </ac:spMkLst>
        </pc:spChg>
        <pc:spChg chg="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16" creationId="{AE37EFFC-4087-144D-8D6A-9BBA8D4D10E8}"/>
          </ac:spMkLst>
        </pc:spChg>
        <pc:spChg chg="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17" creationId="{6717F7AB-A02C-1D4D-BC64-EE9DED5131EE}"/>
          </ac:spMkLst>
        </pc:spChg>
        <pc:spChg chg="del mod">
          <ac:chgData name="Victor Beltran" userId="639a1d0ce86ce6d2" providerId="LiveId" clId="{D032905F-C916-4970-9D00-C5BE90955AA5}" dt="2022-03-20T23:06:34.509" v="520" actId="478"/>
          <ac:spMkLst>
            <pc:docMk/>
            <pc:sldMk cId="2389059841" sldId="266"/>
            <ac:spMk id="18" creationId="{BEF23579-B975-E54E-AF55-D63C2EF1C0CF}"/>
          </ac:spMkLst>
        </pc:spChg>
        <pc:spChg chg="add 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19" creationId="{33412D28-E5BE-4CA3-851C-F633F133C85A}"/>
          </ac:spMkLst>
        </pc:spChg>
        <pc:spChg chg="add del mod">
          <ac:chgData name="Victor Beltran" userId="639a1d0ce86ce6d2" providerId="LiveId" clId="{D032905F-C916-4970-9D00-C5BE90955AA5}" dt="2022-03-20T23:28:22.233" v="694" actId="21"/>
          <ac:spMkLst>
            <pc:docMk/>
            <pc:sldMk cId="2389059841" sldId="266"/>
            <ac:spMk id="20" creationId="{2BAF3779-C6D8-4755-A998-4EA99D90B33D}"/>
          </ac:spMkLst>
        </pc:spChg>
        <pc:picChg chg="del">
          <ac:chgData name="Victor Beltran" userId="639a1d0ce86ce6d2" providerId="LiveId" clId="{D032905F-C916-4970-9D00-C5BE90955AA5}" dt="2022-03-20T23:19:40.303" v="678" actId="478"/>
          <ac:picMkLst>
            <pc:docMk/>
            <pc:sldMk cId="2389059841" sldId="266"/>
            <ac:picMk id="4" creationId="{5066F5EC-62D8-E067-968C-5CACEC9AFC77}"/>
          </ac:picMkLst>
        </pc:picChg>
        <pc:picChg chg="del mod">
          <ac:chgData name="Victor Beltran" userId="639a1d0ce86ce6d2" providerId="LiveId" clId="{D032905F-C916-4970-9D00-C5BE90955AA5}" dt="2022-03-20T23:28:22.233" v="694" actId="21"/>
          <ac:picMkLst>
            <pc:docMk/>
            <pc:sldMk cId="2389059841" sldId="266"/>
            <ac:picMk id="7" creationId="{D2099F2C-CC67-2243-B628-4BF746F82B2D}"/>
          </ac:picMkLst>
        </pc:picChg>
        <pc:picChg chg="del mod">
          <ac:chgData name="Victor Beltran" userId="639a1d0ce86ce6d2" providerId="LiveId" clId="{D032905F-C916-4970-9D00-C5BE90955AA5}" dt="2022-03-20T23:28:22.233" v="694" actId="21"/>
          <ac:picMkLst>
            <pc:docMk/>
            <pc:sldMk cId="2389059841" sldId="266"/>
            <ac:picMk id="9" creationId="{23733FC1-8D72-884B-9FB8-5A8FD3062390}"/>
          </ac:picMkLst>
        </pc:picChg>
        <pc:picChg chg="add del mod">
          <ac:chgData name="Victor Beltran" userId="639a1d0ce86ce6d2" providerId="LiveId" clId="{D032905F-C916-4970-9D00-C5BE90955AA5}" dt="2022-03-20T23:27:12.874" v="691"/>
          <ac:picMkLst>
            <pc:docMk/>
            <pc:sldMk cId="2389059841" sldId="266"/>
            <ac:picMk id="21" creationId="{2EB36F63-06EB-449A-88C4-54D88938C2B8}"/>
          </ac:picMkLst>
        </pc:picChg>
      </pc:sldChg>
      <pc:sldChg chg="del">
        <pc:chgData name="Victor Beltran" userId="639a1d0ce86ce6d2" providerId="LiveId" clId="{D032905F-C916-4970-9D00-C5BE90955AA5}" dt="2022-03-21T00:00:27.774" v="779" actId="2696"/>
        <pc:sldMkLst>
          <pc:docMk/>
          <pc:sldMk cId="3437765903" sldId="267"/>
        </pc:sldMkLst>
      </pc:sldChg>
      <pc:sldChg chg="addSp delSp modSp add mod delAnim modAnim">
        <pc:chgData name="Victor Beltran" userId="639a1d0ce86ce6d2" providerId="LiveId" clId="{D032905F-C916-4970-9D00-C5BE90955AA5}" dt="2022-03-22T18:42:11.407" v="3160" actId="20577"/>
        <pc:sldMkLst>
          <pc:docMk/>
          <pc:sldMk cId="137593839" sldId="268"/>
        </pc:sldMkLst>
        <pc:spChg chg="add del mod">
          <ac:chgData name="Victor Beltran" userId="639a1d0ce86ce6d2" providerId="LiveId" clId="{D032905F-C916-4970-9D00-C5BE90955AA5}" dt="2022-03-22T18:42:11.407" v="3160" actId="20577"/>
          <ac:spMkLst>
            <pc:docMk/>
            <pc:sldMk cId="137593839" sldId="268"/>
            <ac:spMk id="2" creationId="{F536E575-CC15-5342-8329-DA490F0E3350}"/>
          </ac:spMkLst>
        </pc:spChg>
        <pc:spChg chg="add del mod">
          <ac:chgData name="Victor Beltran" userId="639a1d0ce86ce6d2" providerId="LiveId" clId="{D032905F-C916-4970-9D00-C5BE90955AA5}" dt="2022-03-21T20:13:38.643" v="1255" actId="478"/>
          <ac:spMkLst>
            <pc:docMk/>
            <pc:sldMk cId="137593839" sldId="268"/>
            <ac:spMk id="6" creationId="{9372D747-9CF4-47C3-B3AD-365DEB3B4C58}"/>
          </ac:spMkLst>
        </pc:spChg>
        <pc:graphicFrameChg chg="mod">
          <ac:chgData name="Victor Beltran" userId="639a1d0ce86ce6d2" providerId="LiveId" clId="{D032905F-C916-4970-9D00-C5BE90955AA5}" dt="2022-03-21T22:56:46.623" v="1908"/>
          <ac:graphicFrameMkLst>
            <pc:docMk/>
            <pc:sldMk cId="137593839" sldId="268"/>
            <ac:graphicFrameMk id="5" creationId="{BD3380C1-BB97-8C47-A1A6-BEAC7FE16799}"/>
          </ac:graphicFrameMkLst>
        </pc:graphicFrameChg>
        <pc:graphicFrameChg chg="add del mod modGraphic">
          <ac:chgData name="Victor Beltran" userId="639a1d0ce86ce6d2" providerId="LiveId" clId="{D032905F-C916-4970-9D00-C5BE90955AA5}" dt="2022-03-21T20:38:05.759" v="1368" actId="1032"/>
          <ac:graphicFrameMkLst>
            <pc:docMk/>
            <pc:sldMk cId="137593839" sldId="268"/>
            <ac:graphicFrameMk id="7" creationId="{ECB781C7-80DD-4ACA-90DD-424CE7EF6395}"/>
          </ac:graphicFrameMkLst>
        </pc:graphicFrameChg>
        <pc:picChg chg="del">
          <ac:chgData name="Victor Beltran" userId="639a1d0ce86ce6d2" providerId="LiveId" clId="{D032905F-C916-4970-9D00-C5BE90955AA5}" dt="2022-03-20T23:20:56.339" v="685" actId="478"/>
          <ac:picMkLst>
            <pc:docMk/>
            <pc:sldMk cId="137593839" sldId="268"/>
            <ac:picMk id="12" creationId="{F81DD2B4-8C8D-B74F-8F3B-07E9F4B7FF07}"/>
          </ac:picMkLst>
        </pc:picChg>
      </pc:sldChg>
      <pc:sldChg chg="new del">
        <pc:chgData name="Victor Beltran" userId="639a1d0ce86ce6d2" providerId="LiveId" clId="{D032905F-C916-4970-9D00-C5BE90955AA5}" dt="2022-03-20T23:20:44.281" v="683" actId="680"/>
        <pc:sldMkLst>
          <pc:docMk/>
          <pc:sldMk cId="3228299237" sldId="268"/>
        </pc:sldMkLst>
      </pc:sldChg>
      <pc:sldChg chg="addSp delSp modSp add mod ord modAnim">
        <pc:chgData name="Victor Beltran" userId="639a1d0ce86ce6d2" providerId="LiveId" clId="{D032905F-C916-4970-9D00-C5BE90955AA5}" dt="2022-03-22T17:21:55.626" v="2175" actId="1076"/>
        <pc:sldMkLst>
          <pc:docMk/>
          <pc:sldMk cId="3868349313" sldId="269"/>
        </pc:sldMkLst>
        <pc:spChg chg="add del mod">
          <ac:chgData name="Victor Beltran" userId="639a1d0ce86ce6d2" providerId="LiveId" clId="{D032905F-C916-4970-9D00-C5BE90955AA5}" dt="2022-03-20T23:33:09.873" v="709" actId="478"/>
          <ac:spMkLst>
            <pc:docMk/>
            <pc:sldMk cId="3868349313" sldId="269"/>
            <ac:spMk id="2" creationId="{F536E575-CC15-5342-8329-DA490F0E3350}"/>
          </ac:spMkLst>
        </pc:spChg>
        <pc:spChg chg="mod">
          <ac:chgData name="Victor Beltran" userId="639a1d0ce86ce6d2" providerId="LiveId" clId="{D032905F-C916-4970-9D00-C5BE90955AA5}" dt="2022-03-20T23:37:02.834" v="731" actId="20577"/>
          <ac:spMkLst>
            <pc:docMk/>
            <pc:sldMk cId="3868349313" sldId="269"/>
            <ac:spMk id="3" creationId="{E8E4EB35-3B39-E04E-A977-E790D7096B46}"/>
          </ac:spMkLst>
        </pc:spChg>
        <pc:spChg chg="add mod">
          <ac:chgData name="Victor Beltran" userId="639a1d0ce86ce6d2" providerId="LiveId" clId="{D032905F-C916-4970-9D00-C5BE90955AA5}" dt="2022-03-21T23:08:19.500" v="2029" actId="207"/>
          <ac:spMkLst>
            <pc:docMk/>
            <pc:sldMk cId="3868349313" sldId="269"/>
            <ac:spMk id="5" creationId="{56F9DCC8-3A99-4ACA-9895-8AE03B7BDD5D}"/>
          </ac:spMkLst>
        </pc:spChg>
        <pc:spChg chg="add mod">
          <ac:chgData name="Victor Beltran" userId="639a1d0ce86ce6d2" providerId="LiveId" clId="{D032905F-C916-4970-9D00-C5BE90955AA5}" dt="2022-03-21T23:08:36.629" v="2057" actId="20577"/>
          <ac:spMkLst>
            <pc:docMk/>
            <pc:sldMk cId="3868349313" sldId="269"/>
            <ac:spMk id="8" creationId="{40341231-05DB-495B-A7DE-7AB9A5AD44EF}"/>
          </ac:spMkLst>
        </pc:spChg>
        <pc:spChg chg="add mod">
          <ac:chgData name="Victor Beltran" userId="639a1d0ce86ce6d2" providerId="LiveId" clId="{D032905F-C916-4970-9D00-C5BE90955AA5}" dt="2022-03-20T23:28:39.943" v="695"/>
          <ac:spMkLst>
            <pc:docMk/>
            <pc:sldMk cId="3868349313" sldId="269"/>
            <ac:spMk id="9" creationId="{B7373B54-691D-48C2-8F2F-F80A8DA8BBA9}"/>
          </ac:spMkLst>
        </pc:spChg>
        <pc:spChg chg="add mod">
          <ac:chgData name="Victor Beltran" userId="639a1d0ce86ce6d2" providerId="LiveId" clId="{D032905F-C916-4970-9D00-C5BE90955AA5}" dt="2022-03-21T23:03:21.517" v="1966" actId="1076"/>
          <ac:spMkLst>
            <pc:docMk/>
            <pc:sldMk cId="3868349313" sldId="269"/>
            <ac:spMk id="10" creationId="{FC8A7D40-239F-4A9A-82D6-2FC5BF47E8CE}"/>
          </ac:spMkLst>
        </pc:spChg>
        <pc:spChg chg="add mod">
          <ac:chgData name="Victor Beltran" userId="639a1d0ce86ce6d2" providerId="LiveId" clId="{D032905F-C916-4970-9D00-C5BE90955AA5}" dt="2022-03-22T17:21:55.626" v="2175" actId="1076"/>
          <ac:spMkLst>
            <pc:docMk/>
            <pc:sldMk cId="3868349313" sldId="269"/>
            <ac:spMk id="11" creationId="{764A9397-421C-4B5D-96EA-6EF428951F85}"/>
          </ac:spMkLst>
        </pc:spChg>
        <pc:spChg chg="add mod">
          <ac:chgData name="Victor Beltran" userId="639a1d0ce86ce6d2" providerId="LiveId" clId="{D032905F-C916-4970-9D00-C5BE90955AA5}" dt="2022-03-21T23:03:17.333" v="1965" actId="1076"/>
          <ac:spMkLst>
            <pc:docMk/>
            <pc:sldMk cId="3868349313" sldId="269"/>
            <ac:spMk id="12" creationId="{E7D0CB10-7DD9-4C5B-A50B-ADA5CF2EDDD8}"/>
          </ac:spMkLst>
        </pc:spChg>
        <pc:spChg chg="add mod">
          <ac:chgData name="Victor Beltran" userId="639a1d0ce86ce6d2" providerId="LiveId" clId="{D032905F-C916-4970-9D00-C5BE90955AA5}" dt="2022-03-22T17:21:48.538" v="2174" actId="1076"/>
          <ac:spMkLst>
            <pc:docMk/>
            <pc:sldMk cId="3868349313" sldId="269"/>
            <ac:spMk id="13" creationId="{DF4F1B8F-354D-48B3-978A-C8B61A85FEF8}"/>
          </ac:spMkLst>
        </pc:spChg>
        <pc:spChg chg="add mod">
          <ac:chgData name="Victor Beltran" userId="639a1d0ce86ce6d2" providerId="LiveId" clId="{D032905F-C916-4970-9D00-C5BE90955AA5}" dt="2022-03-21T23:06:51.535" v="2023" actId="207"/>
          <ac:spMkLst>
            <pc:docMk/>
            <pc:sldMk cId="3868349313" sldId="269"/>
            <ac:spMk id="14" creationId="{24C4E50D-663F-4B36-AA7A-5E51A1A227FA}"/>
          </ac:spMkLst>
        </pc:spChg>
        <pc:spChg chg="add mod">
          <ac:chgData name="Victor Beltran" userId="639a1d0ce86ce6d2" providerId="LiveId" clId="{D032905F-C916-4970-9D00-C5BE90955AA5}" dt="2022-03-21T23:06:51.535" v="2023" actId="207"/>
          <ac:spMkLst>
            <pc:docMk/>
            <pc:sldMk cId="3868349313" sldId="269"/>
            <ac:spMk id="15" creationId="{BB8851A2-00EE-4F49-86F7-640FCA7D5010}"/>
          </ac:spMkLst>
        </pc:spChg>
        <pc:spChg chg="add mod">
          <ac:chgData name="Victor Beltran" userId="639a1d0ce86ce6d2" providerId="LiveId" clId="{D032905F-C916-4970-9D00-C5BE90955AA5}" dt="2022-03-21T23:06:51.535" v="2023" actId="207"/>
          <ac:spMkLst>
            <pc:docMk/>
            <pc:sldMk cId="3868349313" sldId="269"/>
            <ac:spMk id="16" creationId="{745424E3-5143-497F-8EC2-E4577ACC1E6F}"/>
          </ac:spMkLst>
        </pc:spChg>
        <pc:picChg chg="mod">
          <ac:chgData name="Victor Beltran" userId="639a1d0ce86ce6d2" providerId="LiveId" clId="{D032905F-C916-4970-9D00-C5BE90955AA5}" dt="2022-03-20T23:35:57.182" v="730" actId="1076"/>
          <ac:picMkLst>
            <pc:docMk/>
            <pc:sldMk cId="3868349313" sldId="269"/>
            <ac:picMk id="4" creationId="{5066F5EC-62D8-E067-968C-5CACEC9AFC77}"/>
          </ac:picMkLst>
        </pc:picChg>
        <pc:picChg chg="add mod">
          <ac:chgData name="Victor Beltran" userId="639a1d0ce86ce6d2" providerId="LiveId" clId="{D032905F-C916-4970-9D00-C5BE90955AA5}" dt="2022-03-20T23:28:39.943" v="695"/>
          <ac:picMkLst>
            <pc:docMk/>
            <pc:sldMk cId="3868349313" sldId="269"/>
            <ac:picMk id="6" creationId="{BB859B87-DDA5-4D8B-8FBF-0C7BCEAEB482}"/>
          </ac:picMkLst>
        </pc:picChg>
        <pc:picChg chg="add mod ord">
          <ac:chgData name="Victor Beltran" userId="639a1d0ce86ce6d2" providerId="LiveId" clId="{D032905F-C916-4970-9D00-C5BE90955AA5}" dt="2022-03-20T23:34:47.999" v="711" actId="167"/>
          <ac:picMkLst>
            <pc:docMk/>
            <pc:sldMk cId="3868349313" sldId="269"/>
            <ac:picMk id="7" creationId="{9E9BF2B7-15EB-4A62-BB52-A86CD47892AE}"/>
          </ac:picMkLst>
        </pc:picChg>
      </pc:sldChg>
      <pc:sldChg chg="addSp delSp modSp add mod modAnim">
        <pc:chgData name="Victor Beltran" userId="639a1d0ce86ce6d2" providerId="LiveId" clId="{D032905F-C916-4970-9D00-C5BE90955AA5}" dt="2022-03-22T19:15:59.583" v="3185" actId="1076"/>
        <pc:sldMkLst>
          <pc:docMk/>
          <pc:sldMk cId="160532903" sldId="270"/>
        </pc:sldMkLst>
        <pc:spChg chg="mod">
          <ac:chgData name="Victor Beltran" userId="639a1d0ce86ce6d2" providerId="LiveId" clId="{D032905F-C916-4970-9D00-C5BE90955AA5}" dt="2022-03-21T22:30:50.726" v="1575" actId="20577"/>
          <ac:spMkLst>
            <pc:docMk/>
            <pc:sldMk cId="160532903" sldId="270"/>
            <ac:spMk id="2" creationId="{F536E575-CC15-5342-8329-DA490F0E3350}"/>
          </ac:spMkLst>
        </pc:spChg>
        <pc:spChg chg="mod">
          <ac:chgData name="Victor Beltran" userId="639a1d0ce86ce6d2" providerId="LiveId" clId="{D032905F-C916-4970-9D00-C5BE90955AA5}" dt="2022-03-21T21:42:58.201" v="1543" actId="14100"/>
          <ac:spMkLst>
            <pc:docMk/>
            <pc:sldMk cId="160532903" sldId="270"/>
            <ac:spMk id="3" creationId="{E8E4EB35-3B39-E04E-A977-E790D7096B46}"/>
          </ac:spMkLst>
        </pc:spChg>
        <pc:spChg chg="add del mod">
          <ac:chgData name="Victor Beltran" userId="639a1d0ce86ce6d2" providerId="LiveId" clId="{D032905F-C916-4970-9D00-C5BE90955AA5}" dt="2022-03-21T22:06:50.921" v="1572"/>
          <ac:spMkLst>
            <pc:docMk/>
            <pc:sldMk cId="160532903" sldId="270"/>
            <ac:spMk id="7" creationId="{9D53E655-D41D-44DD-950B-2DCCD24E492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" creationId="{9DD3E852-8527-49F7-A285-8CE94680ACD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" creationId="{78641F42-3F39-45DB-8A24-4634BBBB7B0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6" creationId="{1BCF3D5F-840A-40E2-B7EC-D965D03B5D8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7" creationId="{5F703A7C-E7DC-4C9D-9A7F-E855B4F7FBC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" creationId="{F752E36A-A882-4BA3-9FB8-6C1A7683202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9" creationId="{0A02020A-3EE0-4CEA-AC6C-493C3794BA8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" creationId="{FFBFD416-D1DB-479C-8E1F-D19A69E1C29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1" creationId="{7254235B-0BD1-41F9-B40B-87259D66395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" creationId="{4647B3F6-41B9-4089-B9FC-8E90D6F0BCD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3" creationId="{48E2B3F5-E691-40C0-A519-B20A0C2C72A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4" creationId="{2C8FB337-6E17-49B6-B548-9A12FB5D563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" creationId="{9572DEC8-EC11-4E8F-9EC0-01D19EA312D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6" creationId="{B0B9859C-8E3A-46D0-870B-586B338B12C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7" creationId="{109753A5-802F-4FE9-A434-4372F45E7C5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8" creationId="{C3377E30-F627-433D-AE34-EE457ACD2ED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" creationId="{9BF68AB3-4E95-4CAA-A17B-9CF2D4A47B7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0" creationId="{C02D6A9F-5DB1-4C52-8FF4-2AF45D460B5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1" creationId="{0780E5F8-00AA-450A-8FAB-88E507A6B25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" creationId="{C5CF4222-C2C7-4E5E-8F52-1AE0A23DACB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3" creationId="{A53F9BB2-15D1-4132-A88F-24731632D3B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" creationId="{C1502F6D-8C9B-4CF6-8ABE-C4ECD6AD117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5" creationId="{E0E2AFD4-9913-4497-97CD-6777C7B5ADB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6" creationId="{7C91F359-7011-4C90-A0FC-0DB1B657B5F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" creationId="{A5A115D4-7E6B-4435-977D-076E8F1FFB8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" creationId="{4D5D8F15-DEC9-44ED-8B14-03B0AAAE25D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0" creationId="{925CFF3E-6309-46A3-9320-640772949B7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6" creationId="{C02142BB-11DE-4826-AF64-E790C29093C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7" creationId="{2E255A46-F5C7-425F-B8C5-5B32873ED40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" creationId="{B71ADEC1-126D-4F46-8965-DDCE3F5D998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9" creationId="{8FD3138E-2CA1-4073-A433-55A25CED13D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" creationId="{2C90B0A9-F104-4AC6-9E6F-2452C9665C1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1" creationId="{6D8B11D5-FDA4-4E56-9B26-38A8A1E6E18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2" creationId="{C50791DB-0880-46BA-B40C-8429A0BA31F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" creationId="{A4958623-EC9F-48DB-B3AC-F349092BB6B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4" creationId="{9814A79A-1CEC-4451-9C67-FD610493FA5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" creationId="{623DDB61-E0F6-45A3-8C44-1425E950C2E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6" creationId="{74E9E239-887D-420C-AF68-1037D27AA80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" creationId="{4BAA0018-741B-4452-BDED-9CB3CF45011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8" creationId="{13D3220C-3847-4AF9-8B69-B8F8C727768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9" creationId="{FCBBD1BA-5AE3-4BFA-91FD-51BF2C3CF95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" creationId="{3C9599F8-7F5B-4ED5-89AD-F824EC90894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1" creationId="{EC3C3FD8-ED54-46C1-BDE0-947A0DDCE18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" creationId="{D5ADF68F-6D36-4382-A9F4-492A8B35DC0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" creationId="{2835B9D8-BB42-40B8-B7F0-AD9D98A588A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" creationId="{9F728CAB-740F-4A0E-96F7-AD62479795E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" creationId="{62FB0879-131C-4C0C-90B6-DFDF4820AE1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6" creationId="{041E1102-8534-44BA-BCD0-9D518042076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7" creationId="{1B6535FE-09EF-4930-B733-C309905264C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" creationId="{1CB70D22-9F0D-4E62-A5AA-FDBD68B7BC4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" creationId="{6603CD8F-8D28-4ED6-8A05-6DD3C050CE1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1" creationId="{352E258A-A19C-4C23-AFD2-6983FE5F651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" creationId="{48DF78B5-C86E-4C1F-9120-372D3E1DD13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3" creationId="{8A776CA7-301E-43E7-9AF1-A39B9C00EFF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" creationId="{7851EF3D-1BD1-4DB8-BF93-3DAF7DFF71F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" creationId="{6ED0D567-D0D6-4FDE-BA0B-2FC6BEB9968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" creationId="{0A8B7FF1-93CF-4E7E-9038-2D4BA8FF3B3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5" creationId="{16CE8BF1-98A5-4AC0-88E5-E509463C10D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" creationId="{4064457E-3118-4231-AFA9-F965E7387C2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7" creationId="{3A0F3D13-2E31-45C7-AD38-34236110875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" creationId="{D3C9D82E-A6F4-42F0-8E84-5C96F76D9E9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" creationId="{ABA9F044-30FB-4706-B996-9AE08CB7A9A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0" creationId="{B9E4356A-D4DB-4A45-A94D-22038D703B2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" creationId="{91FEA126-6561-4B5D-89B2-A0758E4419A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2" creationId="{DBA7F71C-1DB7-4C29-8C46-56D9AF4CF65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" creationId="{25EA2899-00E1-4805-818F-A4C580C17EE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" creationId="{92036B16-55E4-42FD-BC9D-82DB14B53AF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5" creationId="{10B25134-9801-4EDD-936F-43D846D5C5C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6" creationId="{7B0AB1FC-5525-475F-85E6-38A93598AFE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7" creationId="{E05B5332-71B8-4A37-A90C-121289CB5C8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" creationId="{DA751E04-0F21-4C1C-9124-F0A4AE55579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9" creationId="{2897B0C0-6E7B-4CAF-A6E5-521A0BFDCA1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" creationId="{1426488F-EFE0-4039-AC81-7748BBFB546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1" creationId="{FD7D5E68-BC01-462C-B933-4D33C5EBFA2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" creationId="{A172508D-5BFB-4518-94D9-F8CD6F43F72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" creationId="{90F97D3C-888A-4CAC-BC95-ED03D770617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6" creationId="{9ABD931C-BE14-4AC6-A635-BF40CEC0AC2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7" creationId="{A18110F6-AF0B-4807-9DC0-05F9CFB8889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8" creationId="{CA62D96C-0B5A-43BB-B399-86E243D384B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9" creationId="{7DD211AB-D12B-454C-9D57-55D86E2E33D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0" creationId="{9C2DBF45-C7B0-46AF-A3A9-40897D3C417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1" creationId="{22BCB716-A76A-48E6-92EF-A51E34E6409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2" creationId="{0366E1C2-D4DC-4151-925D-5007CF50EFE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3" creationId="{FC6381EA-DBE2-42E1-BF68-C2A63BD16CA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4" creationId="{D94ECA1C-F100-40A6-9D36-C00F5D710DE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5" creationId="{98DB7D14-4A6B-43FD-8AB4-8484A1C26E0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6" creationId="{0EB21B1B-9734-4A14-BE19-8DD7AC42538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7" creationId="{3E21B01C-E51E-4D5C-89A6-4709032CC94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8" creationId="{323A8510-68A5-4A07-880D-F35A6AE90C9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39" creationId="{A38E6FE8-D76D-4EA1-A455-F42E3FCDEA3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40" creationId="{4814891B-AC0C-4F81-B72E-1DE93CDA5EB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41" creationId="{F0D2D48E-D82C-459F-995B-A56AC4E063E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48" creationId="{8466B89A-90AE-4F26-AA95-200B74472DD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49" creationId="{CA203FE9-18B8-4DC0-AE2E-B795CFCAA35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0" creationId="{05D2CAB3-6FC8-4164-A4D7-E28CCA72110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1" creationId="{B72DBFBA-B3C1-4F47-888E-F478F47EA12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2" creationId="{0A3FC07D-8F4E-48CD-919D-3676DBFAAE2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3" creationId="{9082CA58-C493-43D9-B8A3-45AB1936A9B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4" creationId="{0D776A1D-48AE-4F24-9266-0BF15785BC1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5" creationId="{317C0AF5-53EA-4790-8E12-A01B5642248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6" creationId="{15BC7431-7F87-4169-8823-570BA7B5A12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7" creationId="{94C38D12-EB59-4DD8-B068-39294FBDBB7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8" creationId="{773B89A4-4309-4B0B-ADF0-00B3656111B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59" creationId="{23ED01A0-F6B9-4C9C-B521-5727B4D53A5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60" creationId="{506072D7-1966-4D02-A41F-9A9661197AA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61" creationId="{E4CDD531-3984-4A72-9B92-63F2DA143FE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62" creationId="{041E747A-15B3-47AE-BC1A-FE80772A198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63" creationId="{0BDBDC5C-CADA-4495-A100-DE10F1E8021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64" creationId="{5B95E94D-97C7-4192-A73B-1CDA16CFB4E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65" creationId="{FFD43152-1DA6-4A7C-B0CC-5D8691D560C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72" creationId="{465FB412-0891-4C01-ABA9-A982B1EB8F8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73" creationId="{2371E35F-6529-4BBE-A6A7-AFF171276ED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74" creationId="{69BE0566-13C9-45F6-9148-0ACA3B8EEB1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75" creationId="{CF9889A7-2983-4489-B2E8-FB098F9ABE8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76" creationId="{922EB2C4-A2A5-47C8-9547-2719C15A530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77" creationId="{A47A9DFF-947B-477C-8174-1CFB34EE456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78" creationId="{1467B9D7-4FD1-489C-8E2E-D9A55BE2451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79" creationId="{87CB2D17-D68E-4BAE-9374-558F1B6B473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0" creationId="{A45943DB-D71E-4CE3-A59A-9E1D80EF82D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1" creationId="{8B7AD066-A0D2-418A-BD30-08DE854B27F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2" creationId="{1C2EDAEA-0CB4-44B7-B158-004BBC1EC8A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3" creationId="{6197D6E6-59BB-4D86-8F6E-7E2F2A0CA99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4" creationId="{9AA248A1-710C-47F1-9E69-6EB343895DA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5" creationId="{68630E9A-A8B6-402C-BD3E-8AD5C2B347C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6" creationId="{C0AC94D4-1834-4448-9F1B-D6F235FF0E0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7" creationId="{3CC8E50A-444A-458E-A0AD-0E0D6EBF0B3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8" creationId="{FA23D940-C1D9-463B-B889-4B579F5E4B3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89" creationId="{62933232-9373-48DC-BC0D-D78B342EB7E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96" creationId="{A76A86B9-170F-429A-AC47-909C118712C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97" creationId="{091616E0-F975-42AF-8EDA-D862D545EB3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98" creationId="{775AE289-EB86-471A-92E8-063454E385D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99" creationId="{D72BA87B-00BD-4728-B222-F9F72E9D0FF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0" creationId="{94AD419B-C9D6-490E-8616-EBA5801B325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1" creationId="{5E2972B3-7DD3-4683-B53C-8ADF7D30406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2" creationId="{5B02ABE2-3626-4801-80E9-183328D4095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3" creationId="{385ED3BC-B94E-4CB2-8DDF-FE8CF11942A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4" creationId="{F3AB974E-5659-4FCB-A262-C8BB930E3EF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5" creationId="{F394ECEF-190A-4317-83CB-CE56492C9B5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6" creationId="{E8AE2B64-EA54-4347-A3C4-8A29BFB427C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7" creationId="{41A6CCB1-CA24-4ED3-8396-AC58F335822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8" creationId="{697523F7-6058-4652-B538-513DAC82BCC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09" creationId="{A0B800A9-B4DA-413A-A18B-5417D349482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10" creationId="{B68EE446-3280-40D4-87E9-3FFC5FE71E4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11" creationId="{E9FBDFDA-BA93-4498-AFC1-CB29C66270F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12" creationId="{7D012E40-93BC-4D92-9106-A5F6EE3554C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13" creationId="{4D8C05EF-D280-4551-AAFC-4628E074DFE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0" creationId="{E7A1DAD0-AA1A-40AE-AEB3-CF4FBB2F2B2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1" creationId="{207A0B35-0726-45E2-96D0-CD406615382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2" creationId="{C94DBA56-FC95-4FF5-BD03-73E674E92C6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3" creationId="{04CD577E-BD6F-44C7-B9F4-D5B27C81B16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4" creationId="{BD4220DF-7B5E-4B44-B8AD-8B2D0754587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5" creationId="{9DAB1ED8-EBCF-43A0-812A-ED96B7B8362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6" creationId="{9A79BDC9-DF0D-46A2-91AB-A7CA014E8E9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7" creationId="{28A57E9A-9419-4FB9-A29D-1FC694DEA15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8" creationId="{C720F8F1-A750-46D9-8692-D026C450A2A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29" creationId="{7C6BE258-465D-420F-A9AA-16C6F2894CA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30" creationId="{7527DAF7-66DC-4F80-A7EA-504FA8256CE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31" creationId="{A5A271C5-E6EA-482E-9BDC-68016A2ECCB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32" creationId="{78D80D80-80D3-4952-877C-3ADEC4B6DEC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33" creationId="{544B2D39-6F91-4CD8-85CB-A0A7D4DE4FC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34" creationId="{E4225314-7533-4E66-80A7-358118AB945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35" creationId="{48CFF4AC-FAFA-4CB1-813E-260B3EFB38E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36" creationId="{5DB1FA4C-6A4E-442A-B021-1749A2B3588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37" creationId="{E70EA5D1-B90B-46F9-939C-D1E9F18B7F5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44" creationId="{2F4DB04E-0962-48F9-A89E-3DBD1FE2B47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45" creationId="{652B2872-7741-4017-92EC-375E291C96C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46" creationId="{94F49CBD-A4E1-4B70-889D-3761AA62D61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47" creationId="{3473CE25-F519-49E9-A4FE-4F288768638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48" creationId="{163C205A-5996-44D3-852E-1D050DAF09E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49" creationId="{732043A8-4C5D-4C85-91EC-3A17A74685E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0" creationId="{58359921-EDD6-4F87-8610-73B85832AC8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1" creationId="{0D7B9907-B75A-49C3-9BF7-E67B0E9E996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2" creationId="{8C46B05B-CE24-4BA5-880B-DFDCDAC595F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3" creationId="{D2AC388E-E621-4AC4-80EA-CE943EA53D7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4" creationId="{98C94652-9E67-4C4C-B8D6-57881983FA7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5" creationId="{B4F2FF3D-1ABB-4FC2-9999-F1DBED91DD2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6" creationId="{D0074F3B-A819-4B10-BAAA-E4C088CC13F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7" creationId="{876A7652-0AD2-4E5D-9CCD-6DB51802D5D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8" creationId="{F021732F-C7D3-425D-B4A9-C632FCCBF49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59" creationId="{AD59BBFF-9499-4880-9029-38A30BD9CE6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60" creationId="{A18F4638-1ED7-4683-952D-6E4F3515FF3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61" creationId="{7ED25147-EF3F-41A9-95AB-CBA61C599DD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62" creationId="{D95A29B5-55C7-4029-903D-97C8C1C1268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63" creationId="{7FC852FA-4366-40AD-9854-320B17759FA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64" creationId="{6D62EDD4-9B05-40A6-A623-35C32D10F30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65" creationId="{60DF2E2A-54FB-4739-B9CC-40BA177B9AF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66" creationId="{8B6D54AE-10C6-4FF1-9F2A-7D928CB955C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71" creationId="{F23D9D49-116D-4792-A854-98B5452E4CC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72" creationId="{DB09A609-49CF-4E5E-972D-6E2767D9AD3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73" creationId="{D65AD069-64CC-4E48-961E-69B734BDAAB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74" creationId="{42AE8A12-5F13-4F96-9B4B-6EAB99C0650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75" creationId="{109549D1-834B-46CB-A6FD-6AE274C3A2F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76" creationId="{FD265FB2-BBA3-40B6-91B6-8887254D1E4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0" creationId="{8F87D6D5-F898-4A63-BD01-46998DAF1D2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1" creationId="{B35BA2C4-CD87-4919-8C5B-C39C66D07C5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2" creationId="{6E71D9E6-3D33-45D6-8BD7-A14C161EF1B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3" creationId="{A627868A-16BB-41EA-ABE4-C892973A6BA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4" creationId="{2CF1EB98-8AF6-4676-8BF7-0FE96F51327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5" creationId="{03A015EE-8FBA-4AC2-B070-E7BA596DD81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6" creationId="{FF659BA6-FF99-4F3C-B706-E7719FCBCC3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7" creationId="{D39400C6-B887-46B2-8EC8-AB1EDC999EA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8" creationId="{FEC69060-83E7-43AF-8856-D821979B381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299" creationId="{869AD46A-C80A-4FD7-81CF-46F698E4A43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00" creationId="{49983D8A-D1F7-4A78-820E-A6BDA0268C0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01" creationId="{C46639A8-D5CC-4B0F-ACDC-87A2B1F3269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02" creationId="{26D0EA39-EFDE-4CBB-8D20-24C75B97235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03" creationId="{DA6C862B-664B-47AD-B7A4-399685EBD87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04" creationId="{1BAFF024-366C-48DE-B5C6-BD9C8752F76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05" creationId="{939F24C2-8BFF-4B09-A457-D610814C319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06" creationId="{2F016066-A424-41AE-9891-DC077170AC0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07" creationId="{19F52860-4D51-4793-9918-0691AC10EFA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14" creationId="{FDB5B3D4-4239-4730-9B48-D972F1533A1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15" creationId="{509872E8-7380-42B5-9357-AF8E5F87F40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16" creationId="{41CB1061-A75D-44A6-8011-75DBE7DE98C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17" creationId="{5EDCE801-675F-4ABE-9640-5E81AA7A7FB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18" creationId="{D26F2E53-A098-429C-A212-69D3D7B1F83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19" creationId="{065B3B94-0C19-412D-9184-5E6CA431202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0" creationId="{310154DE-3A49-454E-9F80-EA14152D292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1" creationId="{D1DF684E-D31E-44A7-A553-96B7B681462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2" creationId="{5FB4AD75-3A60-491D-B8A3-51D9C739F9C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3" creationId="{59A6C539-C538-4B66-A40C-0AA9776FD52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4" creationId="{01777D37-9A87-44B7-9577-439303D962D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5" creationId="{D0FB110A-C485-4502-9351-CBA5E1E3A79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6" creationId="{8F243C55-BD6C-4809-A854-C8BDE4E82BF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7" creationId="{A912383E-06C2-4269-AE3B-7D31F87E30B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8" creationId="{F119AE60-D5D7-4A77-BD6B-80178848031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29" creationId="{19D7B525-3DBE-4130-AC87-83F174EBBB0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30" creationId="{3CCAC5CA-6020-4594-9D9E-A31E99BC35C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31" creationId="{EA518D86-74F5-4DBF-AEF8-33137A13DB9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38" creationId="{DE06E37F-11AF-4FA1-8197-A5CC6435C28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39" creationId="{1A789966-C7BF-44C0-A7B5-8E63C363596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0" creationId="{63FD2584-95EF-4429-8D52-3855F089D9D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1" creationId="{779D2752-6E42-4698-8CC9-896181D0BF5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2" creationId="{82CF701E-0E2C-411B-902F-A705B22882F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3" creationId="{B5CF589B-1000-4504-AAFA-62829BC7AF4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4" creationId="{EB98CA0A-AC13-4F1C-B18F-E217F9486A0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5" creationId="{8F582FF3-730D-4677-A2E7-5680CD137C3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6" creationId="{2175697D-5894-42B6-B4A1-495C0D675F9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7" creationId="{1B595BD3-7F79-4229-9E0A-510970331EB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8" creationId="{E770D3E4-0C8E-4F23-AAAA-6868F79BE02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49" creationId="{B48B91EE-40FE-4B96-8A76-202455F3B18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50" creationId="{216C9C60-201A-43D4-AC63-BE1F2ABC78F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51" creationId="{E51767CA-211A-4605-88C8-75F9CDA92EB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52" creationId="{21A91EA3-0EDD-4CFD-8A49-D092C591C1E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53" creationId="{BC1F9DBD-4C0F-4929-99D3-E33D67E83E3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54" creationId="{D966E00E-77B4-484D-B6B7-C3CB05B2F2A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55" creationId="{940E8F1B-0C0D-4A4E-80A4-EA2997F6BB8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62" creationId="{05BDF409-08D2-4FC0-8FC5-94ECC42A670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63" creationId="{603AA6C3-EA06-4E96-B3EB-9BC2E4FF480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64" creationId="{D810805E-10C4-4F5C-930F-B5441AAD09D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65" creationId="{3D88D582-2582-4506-BF0F-9EC67F4B0C5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66" creationId="{60A49943-E97F-46A9-A880-91089FB7947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67" creationId="{D529B9EB-CC60-450B-BB92-692EFA26B56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68" creationId="{B6965A36-2ED2-4603-811B-1809159A254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69" creationId="{38E75943-66CA-4C47-B85A-8E16CB24650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0" creationId="{B289E7FC-4023-4E75-8518-2908D0E42B4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1" creationId="{A8F2A328-31F0-497F-823B-B052744FCC2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2" creationId="{D41BFF1D-61F7-4866-A502-4AAA3DD4D5D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3" creationId="{D9654DD0-0029-4878-AE09-77EA7255A4B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4" creationId="{01E8A6ED-5A2F-4E70-8E9E-8013205A1F0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5" creationId="{3EA2D4A7-1353-4AFE-959B-368D1A62A1F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6" creationId="{9765E065-B35D-42D9-B3F1-C0226543E4A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7" creationId="{FBA37E7F-B8FC-42AB-9830-5A6830B2699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8" creationId="{8FF66E69-C2F8-4629-86D3-E92D63173E0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79" creationId="{9A24F110-FD05-4DE0-85E3-B4D83E90FD0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86" creationId="{1C005EBC-4029-4EEC-B638-B415890252F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87" creationId="{42C7B042-3BA0-4DFA-B249-22DD0AA847F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88" creationId="{2DFFE296-F6D8-45C7-B007-C07437C9573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89" creationId="{395BC8B1-AE72-4386-B5E1-3AEF4C5130E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0" creationId="{17F2008B-5F1F-4E3F-94C5-2D42602C1C4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1" creationId="{04E9685E-73B4-49D8-969B-1CAA53EBCB3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2" creationId="{9280F67D-56BD-425E-B111-9361A8D0A38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3" creationId="{963FD9DB-2AE6-46C9-A061-3DF2488E151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4" creationId="{2880C92E-3E78-4542-846A-8112BB22508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5" creationId="{F134CA78-14B8-4593-B5BD-2E47868ECBE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6" creationId="{153C6311-54D0-4167-A835-90EA6CE646A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7" creationId="{D81AC5A3-4652-4BB7-B901-B62BC660A85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8" creationId="{03E8EFEE-0E0A-4F50-ACE5-88044D66C97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399" creationId="{61F69CCF-06AF-47D4-978A-6C1F4DB28BA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00" creationId="{BD451803-0146-4985-893A-C44F7833BAE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01" creationId="{F92145C3-9211-435B-AA42-921ADFF7704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02" creationId="{871C85B2-CD62-4A77-8931-F83B5BB872B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03" creationId="{9E6411F3-9521-4D19-A174-55B0E8CAE2A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0" creationId="{2BA79008-9A5E-45D9-983B-C39631F9B52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1" creationId="{C91DA033-71A5-486B-9DC7-39F38B9D4DF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2" creationId="{9EE815E2-B400-4EC7-9336-3899FAAEAE3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3" creationId="{B902CFA9-FF64-423B-9A99-DC653566DD0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4" creationId="{4A159223-8606-4826-9136-673E19B9539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5" creationId="{ED654465-55E5-468D-8D21-B132BBB5CDA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6" creationId="{64489D41-44BF-4660-AC0A-9ABFFB12361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7" creationId="{8FDFB9C4-4E42-4968-B21E-7446149298A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8" creationId="{48C925E8-E650-4DE4-A5DA-980C35125FE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19" creationId="{F7E9AFD7-B624-4FC7-8408-70AF931C782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20" creationId="{E0DB32E9-0E6E-4101-9CE2-E9CC8AEA009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21" creationId="{3C0A9C2C-9F17-46E6-A464-22A4EDA7C4D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22" creationId="{576F1F08-7CAD-459D-BDDE-9726BC4993A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23" creationId="{50A84736-3D1C-4FD7-A003-B10012D0BEE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24" creationId="{DC2DF4AB-1491-4726-865A-85B993A4B59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25" creationId="{DFCB3041-A4CB-4711-A036-D6851488711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26" creationId="{09303C8B-FB4B-4943-AE3F-DB6DF8030D0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27" creationId="{2CE756AC-4AB7-40FD-89F5-B47C270BF4C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34" creationId="{CA573754-C898-4C77-9EA3-35AC51D0165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35" creationId="{E26C97BA-034E-477A-A864-6F53212DC83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36" creationId="{8CE28CC7-BF1C-445E-9A96-93CF128A967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37" creationId="{3B9B61B9-DD4A-4598-A8E0-5DFAFD355D0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38" creationId="{6621AFD4-BAE6-493D-A7A6-CE084D267F7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39" creationId="{E98EE0B2-A750-448B-9AFF-8BB27C7FF17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0" creationId="{5BBA59E0-BD67-4026-9C95-707AF5F56A3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1" creationId="{0F662592-68E4-4A71-B769-17408436E87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2" creationId="{4D51D0A2-5595-4591-B6C0-B129468201C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3" creationId="{BACCD439-43DA-4B6A-86A6-842E76DEE31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4" creationId="{A7DCD151-8C37-46CD-9BC2-FFCE0E59A1D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5" creationId="{B26CC94D-BAD1-4CE0-B283-9E54B48A996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6" creationId="{D5E20CEC-D385-409E-A78F-77CCC37A8C6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7" creationId="{FA986E23-EBB6-4D93-B50E-2B96B320355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8" creationId="{71BAEC75-A14E-4552-8323-10A764AE526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49" creationId="{B5E8D8F5-680A-465D-A30F-12E18542F4E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50" creationId="{881E577C-844B-4230-8DB5-E831B17D8F0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51" creationId="{377986FA-1FA2-4E62-A2BA-B96B99D67D8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52" creationId="{39FD84D3-7AD7-40A1-98DD-7CBCBD98BFA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53" creationId="{197E328D-F75B-40A1-A9F7-358AE7B40D5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54" creationId="{95CEEB89-B6C9-46DD-AAAC-7E779EFEB27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55" creationId="{3754DF1E-EE3B-4911-9CFF-C342B810B8B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56" creationId="{C307D87D-145B-4D9F-B9F4-91D4E4A05C0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74" creationId="{C1BC4A48-E423-4F9C-BD61-F58D6FA6CDA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75" creationId="{D4C9B82C-3BAB-4FDB-A0B4-C31942E7F70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76" creationId="{D918ED16-05BF-4799-88F2-3FD1808299A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77" creationId="{14198ED3-3A34-4795-8C0C-8ECD5DFC3D6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78" creationId="{72C03DFB-97F9-40B7-97D0-9A25C32D047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79" creationId="{CC6D955A-BE50-4244-91FD-AD56F552A10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0" creationId="{CA7946C4-D7BC-4B1A-8EB1-7E2DBBA1B1B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1" creationId="{9A5BFAB5-D73C-4260-93C0-648E100CB88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2" creationId="{3033DD62-CA73-49C2-AFBB-208A30F33CE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3" creationId="{F744BBDF-B050-4B62-ACC5-1E982BACB7D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4" creationId="{8193C396-3979-4FBF-AB56-EB9B2891651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5" creationId="{DDB75A81-01B7-4FCC-BD1D-11A097F300F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6" creationId="{5007DD5D-F39A-48CB-A076-D1024953719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7" creationId="{B688F3AC-B785-4ABA-8215-5D7134CFF17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8" creationId="{9D0772AC-1154-4792-BE95-77313CDD23A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89" creationId="{1D1770A6-60EB-4E29-ABF7-B8E9F0A4BAF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90" creationId="{FD1112CC-9149-4806-AEFE-3B0DCCA0BD5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91" creationId="{EC2EEF0A-65BF-4915-B4B8-FCD10B01B8D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98" creationId="{8A403585-1F4B-4A75-AE15-D06D5A19639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499" creationId="{6403DD15-C2FF-49A6-80CB-00B736B608D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0" creationId="{5AFB764D-8057-4B1E-9B0E-60ECF577127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1" creationId="{15A069DE-5D02-493F-B09D-B4E7C71F258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2" creationId="{B6B8A160-9D6B-4787-90F2-CFEABC18714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3" creationId="{0266F3B6-1E05-4B38-97F2-ADD46CFFBC3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4" creationId="{DA57771B-E642-48D7-8D85-FF5456F570F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5" creationId="{81AB0433-5024-4A7B-9EA5-A48C28DAB52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6" creationId="{B97F90B4-66D8-4ED7-A4F9-0B5DA88C3DF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7" creationId="{ECF35BB8-6ED2-4ECB-8AA4-FF0C2228E02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8" creationId="{7E9CF9C8-0952-4713-95A2-49A5D4ADD39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09" creationId="{F38529A8-1BDD-4661-9F77-89FB4663D42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10" creationId="{7DA1DAEB-56B6-4261-A3CE-5EEA348954C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11" creationId="{47825D81-DB18-45BD-93F3-A92C25834FA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12" creationId="{41FF6334-89E0-4512-9B39-4530B793B2B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13" creationId="{E02F7694-3719-4BBE-B9BA-36939898084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14" creationId="{D406950B-5410-471D-9D92-00CCCE632F9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15" creationId="{D0A9D505-F9B9-4903-B934-8A3B75C099F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22" creationId="{452B705E-02BB-4D18-A183-565F851A8D7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23" creationId="{7EA0675A-89CA-4D29-9964-23C4AD551BB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24" creationId="{6636F1B9-AC1B-4629-AE62-9BDE40F797E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25" creationId="{B5C6907A-1770-4002-ACAB-C9EDBECA1F9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26" creationId="{4118B647-9C34-497B-997F-437D53A2A36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27" creationId="{0F13D9CA-6B95-4B30-95AC-4A6F4C409F9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28" creationId="{8B7B6469-E598-40E5-8EBC-9F970A19ACA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29" creationId="{ECA409A1-926E-4226-9289-D45BF322686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0" creationId="{3485C09C-C80D-4F85-8CE6-8C2FF07DE3D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1" creationId="{D68FE7AC-11D0-4A66-97D7-4B606FBFBAA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2" creationId="{9F8EB277-9DBA-4448-8A9E-3CB95E4EAC8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3" creationId="{D1BA1D4B-667F-4ADA-9165-47246D81B0B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4" creationId="{C30A96E6-5B5F-4A2A-96A2-14182855C24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5" creationId="{203E1234-D792-4AFD-8324-D04C7ED838E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6" creationId="{7A38F776-0E45-49D4-B28F-61D0F932249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7" creationId="{28661989-FCB7-4443-9461-E549B615014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8" creationId="{CB0E557F-AB2C-43ED-829C-E090BDC141E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39" creationId="{4C4B6A04-EA4E-4C6C-8DA3-DD0FA13661C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46" creationId="{3FA4371B-8737-4103-A8B8-166D863C669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47" creationId="{E0E6AF5B-1092-4BB3-B098-496862892DD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48" creationId="{52E8B033-D99A-4C57-B19A-BE956058A3C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49" creationId="{FF3C1B23-1AF3-4A26-845F-D2E9E8A99CB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0" creationId="{9FBAD2CC-D4B9-4C6E-921A-AD7C92ECD90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1" creationId="{BB57F7BB-A8B3-490C-B950-680E66B0978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2" creationId="{994B9FF8-52C0-44D1-9EC2-3FDF8355B09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3" creationId="{D5B01296-000D-48A4-B596-CFA1761B1D9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4" creationId="{676A6AD5-05C0-4DE0-9D94-7A244E4C12C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5" creationId="{A458CA18-D047-4C04-9A8B-86B9D131B69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6" creationId="{5C1B374D-1518-4B24-9341-E59D4A512CE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7" creationId="{A2B001C6-F2FE-4F11-BEFF-08EE7700FA0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8" creationId="{3CC5EF20-E952-4E7E-9CB9-0A8E9EAFCF5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59" creationId="{0125E291-CE2C-4C68-92B0-74C7F707F36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60" creationId="{5AEA92D4-8111-4651-B99C-18219C2E3C2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61" creationId="{17C2543C-792D-4EC7-BB72-F72531B0211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62" creationId="{E41609D2-5B5C-4550-98B4-1F090FE6568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63" creationId="{CF7AFBE3-7DD4-40BC-BCEC-A74CAE3D627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0" creationId="{5FBAE5FA-0166-409C-9499-B3FFD0F6F17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1" creationId="{00B97E14-E6A8-4038-8F11-D81B3A9ADD8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2" creationId="{9924F808-41F0-44F3-8B5D-A832F3A381C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3" creationId="{0107F43F-02E2-4B68-9C5F-D9CBE99E349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4" creationId="{3A3E647F-B07B-4963-8766-3837CCC9F03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5" creationId="{3A9E026D-B9D8-42D8-ADF0-2AA90A8F6B9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6" creationId="{3396BECD-E7E8-4B92-8A33-83B4E9E3A4E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7" creationId="{E57D7C40-095A-4271-BEE4-B119249065E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8" creationId="{D3DBF7DE-432E-416A-AE60-81D8C11C951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79" creationId="{F16CEB42-AD1B-40EC-BE0E-8933CD6DCC9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80" creationId="{ED879A2F-5740-4C98-87EE-51916C8C016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81" creationId="{9D364D26-82F4-4D7B-9E6E-741FB2114F3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82" creationId="{6DF820DD-9982-42F9-A572-4898C6E1900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83" creationId="{A5C9C428-C693-405F-8D73-994110C36B9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84" creationId="{A0446B27-CB3C-425B-B6D4-8ADE5049204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85" creationId="{2124E93A-A61E-4D76-97FD-909D73A1CCE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86" creationId="{C1B9F905-F07C-4EFC-9673-940C03DA8B0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87" creationId="{9D26DA68-A4E3-4144-95F8-82CE4A622AC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94" creationId="{445D1BBB-FF05-4DDB-A22B-0659FB07243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95" creationId="{D22997BA-511D-4D7A-8B63-F891132F4D6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96" creationId="{C46542B7-FEE7-4128-8824-8D7EF5D12CF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97" creationId="{3E4BE2CA-55D4-4B4F-9587-393C839DD45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98" creationId="{03B00850-03D3-4B0D-AE74-11AECD50416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599" creationId="{341E5029-F488-4329-81CF-2776D640E2E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0" creationId="{39476BA1-7583-4EA9-A8C2-8E194541E8C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1" creationId="{5AD9EE38-0081-4996-91AE-09766774670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2" creationId="{BD714DFE-0061-425F-9BEF-74AA77EE715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3" creationId="{12DC37A1-7610-4920-A8CF-01A073B87B1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4" creationId="{A9516902-9C2F-44EC-A878-261DC49E8C6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5" creationId="{F3A7E350-4677-416B-8505-EE041ED1100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6" creationId="{3AF11A80-2B92-48EE-9A45-E7BECAAF5E1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7" creationId="{5B175269-C6D3-4375-9830-A96ADF77BEC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8" creationId="{959565B8-A1E7-41F8-9B72-F70957C4FB6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09" creationId="{6C891BA2-65CA-4226-B15E-76E87259FD2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10" creationId="{12AD5A4C-783C-4CE5-BF9A-00624131E75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11" creationId="{9AE448B7-71D7-4F30-850E-3656DE714B8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18" creationId="{C8534088-7CCD-431C-91E6-8D0870C172B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19" creationId="{75422B76-A935-40EA-BDED-65F9BA7E693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0" creationId="{7EE93917-650C-48D1-9B00-8D7DB1D4C08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1" creationId="{4C11F53B-A46A-40BF-81FE-63DC59E5CAD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2" creationId="{61D0C90D-B1C2-4A8E-886B-B1D13BCE423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3" creationId="{64D9AA0F-73D9-4D8F-982C-E8DE808122A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4" creationId="{6305B189-BF26-411F-B2C8-2F2B8E0C1B0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5" creationId="{1DBE5D33-21D6-4AB8-8C34-F9CEAAD6433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6" creationId="{4C5D0672-9596-4EC5-8799-9A84E8026D8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7" creationId="{662D4F86-4B5D-42CF-AB1F-9D036F3FF77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8" creationId="{FE8B16DA-B83B-4576-AE89-A85CE704352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29" creationId="{9ABB92B3-54E2-4675-8BDB-F340C67015D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0" creationId="{55E54D75-6D57-474E-8728-856B54EE6BE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1" creationId="{C101BE15-0F71-4508-B542-4DEC22BD364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2" creationId="{76F6E792-0B6F-490B-B541-F785B5B589F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3" creationId="{C147CA89-65D9-4456-992F-E1B95550361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4" creationId="{55F84494-688B-4A5E-BB41-1C146FE25B4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5" creationId="{15CF28D2-26BA-4A18-8078-1CD259FCDB2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6" creationId="{10BBF7A0-79C2-4910-AF39-D49F0524F57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7" creationId="{293E80FE-EA6C-406F-A658-E576C69EECB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8" creationId="{22D6D854-60FC-4016-9223-719A1D3218E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39" creationId="{D2EECA45-69D1-4487-9BED-A2329B440DD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0" creationId="{1B7B48AC-9AD5-44D5-86C1-5367CA2435B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1" creationId="{037722B1-23D7-46E2-A4DC-02C86651622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2" creationId="{0ACDE37B-B751-4612-B73E-778F9CED757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3" creationId="{0693DB3E-C2C6-4154-A538-A6BE3352518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4" creationId="{FC6CD1AE-3B8E-4241-A238-9C9A8A92F17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5" creationId="{BECB1E5C-C267-4435-9F17-54E0A9C39CD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6" creationId="{E371C839-3401-498A-A5D5-257BFB88CE0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7" creationId="{9674514F-CE38-4E14-A3F6-ACBA55FD942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8" creationId="{7703C13C-96F6-4EE4-A421-4688A5A7730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49" creationId="{E7ADD743-97B7-4810-85BD-B18778EF4CB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0" creationId="{9BAF64FF-651D-4C6C-B089-D4A95DAF108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1" creationId="{08294098-A748-468A-AAB2-D1853147EC3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2" creationId="{89B13999-D9A6-46BA-9A3C-ACA99522626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3" creationId="{6FE7C49E-CDE2-49D2-A875-87686CE4C16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4" creationId="{0F273418-F9BD-4A22-8313-FF30964316B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5" creationId="{2E2B95BC-9EDD-4FB1-8425-284B08991F6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6" creationId="{44E68423-7956-4B5D-A875-7E03BD83D16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7" creationId="{4101FBC7-A901-4CF0-AA46-1B8F5ED09DF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8" creationId="{C432F269-8AB2-4ADD-B47E-CF947547138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59" creationId="{F53ABDD2-BCE7-405F-B0CF-E073AC890C4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60" creationId="{DB6815A2-23DA-45B3-92B7-6D49348F46D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61" creationId="{B4010B82-DEE4-4ADA-AE99-454E7BCA815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62" creationId="{1AFBD75A-6D6B-42E7-BDC8-FBE9D594043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63" creationId="{ED37915B-9109-46F5-A1F3-5F7A2C4DE8E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71" creationId="{45A9628C-169C-4DA5-94CA-CC76156E35D8}"/>
          </ac:spMkLst>
        </pc:spChg>
        <pc:spChg chg="mod">
          <ac:chgData name="Victor Beltran" userId="639a1d0ce86ce6d2" providerId="LiveId" clId="{D032905F-C916-4970-9D00-C5BE90955AA5}" dt="2022-03-21T22:06:49.739" v="1566"/>
          <ac:spMkLst>
            <pc:docMk/>
            <pc:sldMk cId="160532903" sldId="270"/>
            <ac:spMk id="676" creationId="{2E00C5F1-82E2-4355-947D-52CE440C0E00}"/>
          </ac:spMkLst>
        </pc:spChg>
        <pc:spChg chg="mod modVis">
          <ac:chgData name="Victor Beltran" userId="639a1d0ce86ce6d2" providerId="LiveId" clId="{D032905F-C916-4970-9D00-C5BE90955AA5}" dt="2022-03-21T22:06:50.730" v="1571" actId="14430"/>
          <ac:spMkLst>
            <pc:docMk/>
            <pc:sldMk cId="160532903" sldId="270"/>
            <ac:spMk id="677" creationId="{363B7769-EE8B-40DA-9295-2E3176F1F19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78" creationId="{7F004B10-40EC-43A4-B820-746B9490844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79" creationId="{9AFF6B24-EE43-4B9C-9B91-93D7124EFFA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80" creationId="{D8E72B20-5C0C-403A-9B18-BCC5105EE07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81" creationId="{EF636414-91DE-41ED-8297-0BE5CBCE6FD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95" creationId="{ECCB751C-FB5A-4200-B0B0-5ADB2526516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96" creationId="{E69DA3D7-7B23-45D0-9298-C8ADDB2A52F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97" creationId="{55E03900-D666-42A6-B7AF-71A2F8D1525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98" creationId="{20CA5D5D-F166-4790-B602-F0F0ABDFDF9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699" creationId="{53136A76-D631-4955-897D-5C37B54AC5CC}"/>
          </ac:spMkLst>
        </pc:spChg>
        <pc:spChg chg="mod">
          <ac:chgData name="Victor Beltran" userId="639a1d0ce86ce6d2" providerId="LiveId" clId="{D032905F-C916-4970-9D00-C5BE90955AA5}" dt="2022-03-21T22:06:48.092" v="1563" actId="14100"/>
          <ac:spMkLst>
            <pc:docMk/>
            <pc:sldMk cId="160532903" sldId="270"/>
            <ac:spMk id="700" creationId="{472524B2-3DB0-431C-8E2C-E03F8A522FB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01" creationId="{38489ABF-CD4D-4D7F-9806-22AFBF18ADD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02" creationId="{16CE038E-F0B5-45FC-8C59-CA39058D7D0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03" creationId="{191A76C7-1703-493B-8AC6-F6147773AC8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04" creationId="{54201D96-E298-4E5B-A400-C837A5B30FB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05" creationId="{33D8BC31-FCC2-483C-8120-41AA95B2E3A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06" creationId="{7B4397D6-DBD9-45C7-BEDC-FC834269BA1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07" creationId="{E9D07142-4CFC-4845-BD11-7CE0C9713AD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08" creationId="{A420BEEC-824A-4209-AD9E-459760C0104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09" creationId="{8E1EC740-647A-4AE9-B138-A5AE03D4D41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10" creationId="{FCD34FB1-9C5E-4C05-9431-54CE11B6C72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11" creationId="{B1BED0B5-5C35-44FC-B9D2-EE939AF8F9C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12" creationId="{85391968-AD8F-4809-891B-9296E1FE13B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19" creationId="{48880A9B-D74B-41CB-871D-E7676484456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0" creationId="{9017CDD8-716D-4CC6-8A40-242A5997637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1" creationId="{539D121A-15C1-490D-886D-15836176F56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2" creationId="{239A3BC4-3CB8-46A2-BA31-F4C37C38F89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3" creationId="{BAA92CC6-B2AA-409F-90ED-A57AA75B5FF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4" creationId="{E6885D4E-5060-487E-A588-6D2320645DC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5" creationId="{BB7075D6-C8A5-4CF9-9CB2-70593679606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6" creationId="{FBC0063D-2769-4773-A151-26444947979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7" creationId="{7A22B438-FD27-4005-8E4B-B7A54AE323A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8" creationId="{CB1D97A5-ACA3-4B3D-9216-4F714591550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29" creationId="{A0A73297-06CE-4362-8325-5EF9FF0DDD3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30" creationId="{DDA8AC19-786B-43C7-8C3C-6AC191DA711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31" creationId="{8229EBB9-BF44-4E48-89EC-AD25928B85E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32" creationId="{E2580C1D-88C7-4145-BFF1-F063A521D8C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33" creationId="{6894CF04-5281-46E8-BCED-FDB66C462C9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34" creationId="{D4D79F99-7C79-442E-9E83-5D0C8181E6C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35" creationId="{E9DC3F87-2A82-4F31-91B6-EE9F2531ECD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36" creationId="{11460BAE-6362-48EF-98A3-DE4A00F9D55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43" creationId="{9325E337-2DF5-42A5-B404-2E17571CD8A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44" creationId="{008F37C6-297D-4F71-83F8-B1C14289F4D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45" creationId="{44FBD91E-FED5-416C-A480-6E75D2CE78A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46" creationId="{736FECFF-D435-4A27-B7AD-08C7E2C0A63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47" creationId="{303243AD-98AD-4497-96F4-71227BFC25C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48" creationId="{5504E6AC-7D94-439C-ADAF-C4D6FD1278E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49" creationId="{F718EA01-B2DF-4F0D-9AB2-282747C2751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0" creationId="{9493102F-1927-44C1-A7BB-C972D2DA2C8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1" creationId="{4ADA28E7-6C5F-4B5F-854D-9AFC22E3BDF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2" creationId="{A43FE2C5-C5ED-42A6-AB4B-BC050B5E1E5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3" creationId="{51031B1E-4C23-4A64-8F6B-0ACE1973B91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4" creationId="{60A05C37-02B4-478F-A554-EB14FF9E0E5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5" creationId="{A8B67C04-D449-4D5E-BB3E-47CC0DF3C45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6" creationId="{87731FC8-2451-43C1-8FE1-CBE770946C7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7" creationId="{A58AE1EC-1D65-4689-9BD3-84921448865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8" creationId="{CFE18913-63D8-44BB-A52B-37A9F73F60B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59" creationId="{21FD3EE7-E8B4-458E-81A2-9205B0728A7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60" creationId="{9D3DF1FE-54C2-4C76-95CE-823147258E8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67" creationId="{42D5C435-4C4F-4FFC-8B6B-844DC0C0260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68" creationId="{3FA69DC8-A961-41BA-9292-08409D5845A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69" creationId="{4593DE85-CD66-46DC-B8B2-7EF393C4CD5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0" creationId="{ADAF8737-D574-4E5B-8E98-250A847BC96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1" creationId="{E8AEA51B-207B-4518-BC03-8041ADD2CDF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2" creationId="{C39CBCD7-8987-4DC2-BCAF-9D99A4F6A9C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3" creationId="{E537A8F3-4182-43F1-AB65-8BCD74E1BA5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4" creationId="{45508AC1-E9FE-4FEC-83DF-4580AF5461A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5" creationId="{45764187-B467-4851-97B7-677BC4FAB43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6" creationId="{5B7F671E-0768-4C50-A6C1-68F05F8CBD7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7" creationId="{D719EB3B-F53A-46C3-BFA4-835DD8AC488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8" creationId="{91F2C7F6-CEF2-4E81-8794-F9135B6099F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79" creationId="{F321844C-F271-46B9-9F0E-BB9206A5F59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80" creationId="{B0CDDF15-C178-4F08-A297-9EDDD6F1091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81" creationId="{70906B00-9119-4A45-A925-41C71868BF2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82" creationId="{1E236FD6-B3EA-4B1C-B226-946FA12FDD4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83" creationId="{6E441B2C-9365-463F-B3A6-A7C7DF95526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84" creationId="{D85B7407-59E0-423D-989C-84E47953151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91" creationId="{C31B68B1-1435-4E32-BC24-2DEAAB9AB75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92" creationId="{1D9C80E1-B76B-4DD0-AA20-3745243A367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93" creationId="{308BC99D-4DA6-4610-A66D-35A97835AE2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94" creationId="{D860444A-17A0-4345-A626-4F35F7F9D83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95" creationId="{9581229D-C84E-4AA0-9479-C3547935CD0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96" creationId="{EDF9B961-7F5A-425F-820B-7F171B172B1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97" creationId="{01413B1D-3132-4AE9-AF54-952A1BEBEDF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98" creationId="{BB66C66F-DD42-4B14-945C-9FAECA4A5B2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799" creationId="{2D5BF926-3718-4501-A871-D070BCB0A3B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0" creationId="{C0B88A29-C66D-41AA-9BE1-2A7F9F5802D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1" creationId="{43A6EDFC-458D-4D1A-8F0F-E41F4F4EA5E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2" creationId="{5807BC3D-33FA-4152-94F0-5AE0C7BE963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3" creationId="{7B767042-6A0B-4DC1-A761-CA67481E42B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4" creationId="{1B521768-AD3A-4A37-AA66-577B40EFA68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5" creationId="{004DDD07-4F57-4B4C-A305-4F8C1060A63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6" creationId="{F3B1D993-2867-421A-9788-670FFAA5388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7" creationId="{EB2F037A-9367-428A-A32E-2084638D340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08" creationId="{FA6A6BD8-5C56-42EF-A806-783C3E1CE0D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15" creationId="{BD0E9EF9-57EF-4432-B955-31998F174E7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16" creationId="{78573CFF-BDF1-420F-9AD6-4C367E4B00E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17" creationId="{44730156-F264-4615-B8A7-3E11A7FF49A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18" creationId="{4FE151C1-4C65-4804-8887-4C925274CE0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19" creationId="{124426AB-6962-45F8-A17D-A25C98C2C9A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0" creationId="{65202668-DDC5-4A6A-BC99-A6688E338B2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1" creationId="{19A942D8-7618-4B99-A0C7-7C80D4AD303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2" creationId="{AB7E98B5-A0DF-47A3-9C0E-67FE0D13324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3" creationId="{64FA2CC3-28DE-482F-9C41-E0F7765AD22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4" creationId="{A97CE747-8BA0-4DB5-B2CE-C44C091EA00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5" creationId="{4199231E-E3EC-4B91-BDF6-E48663908F0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6" creationId="{08AE3DAC-807E-4181-8E1C-63767D15FC8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7" creationId="{0CDDABF5-4928-40EB-953A-A4B700987D2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8" creationId="{FF604915-959E-459F-8AC0-361CDF43EC9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29" creationId="{20DDB346-6F62-45C8-A3CC-EAC4E9308AA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30" creationId="{86DFCADB-1409-40BD-AB95-B614AEEF8DB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31" creationId="{F025B8BD-2952-4AF1-97F8-EE24B9B8D07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32" creationId="{C5A3615B-5102-4933-B68C-FEA4A4FC532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39" creationId="{089BC8BC-8A86-407F-BE3B-90B9B9682D1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0" creationId="{BA05F42B-EA3B-42CE-9900-8069E3C2978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1" creationId="{707008E9-D20D-4E6B-8C4A-53FD19AE469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2" creationId="{9240F70D-1DCB-4189-AE92-92CB47B1C22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3" creationId="{D366E92E-2602-4543-9392-1493766F973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4" creationId="{5183859E-4BF1-4BD4-9070-29FA0E85B58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5" creationId="{B74B375F-E6C1-4653-B62D-57A6E6BE13A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6" creationId="{70031437-CF03-4686-AD26-D1E039723F1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7" creationId="{ADEF782D-84A0-4C5F-BB7C-0580652C82C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8" creationId="{6D75A1F4-646E-4052-8E8F-497DCFE24F6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49" creationId="{BBD8A32C-A896-4CDE-8372-DC607E94E50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0" creationId="{F691633F-181D-42AD-B05E-D0838D8B00A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1" creationId="{98C26C3E-817E-4CBC-8149-9809FB0B691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2" creationId="{39DE363A-19A2-4925-BECF-B8CC066C2C8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3" creationId="{1FA86AEF-BCBF-401F-BB68-00D24F833A2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4" creationId="{3E9BB313-D7CB-4ED8-A590-0FFA6AF8B68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5" creationId="{EB411BF1-4DC9-4B5D-B51E-F6ABFE07BD4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6" creationId="{AAB1FFA2-B049-4FF5-AF42-36AE1F1E19C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7" creationId="{90848537-C18A-4682-9211-C408DEFB42A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8" creationId="{A286D488-FCAF-4F1A-9A61-CA60012E356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59" creationId="{0A2E4548-6AC7-4ED3-855A-A4F12DD3BC7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60" creationId="{28E03F41-78A2-46EA-BB03-5E2C32FEE50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61" creationId="{D34AAEE3-C204-4C95-AEA5-2536617CD53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66" creationId="{FB9F1EA3-35CB-447E-8139-24E99C77991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67" creationId="{DE2F1996-1E9E-4915-96D1-4206A13AA23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68" creationId="{46EC8805-E693-4959-94B8-E125772FD8D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69" creationId="{6578BBD6-1D57-4B65-8BDF-9CDDC9BADBD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70" creationId="{D12CD250-CC67-4A4F-AE3C-A040C8CFCED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71" creationId="{281F66A9-FAE7-4A07-98DC-05A9C243B77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85" creationId="{31051CB7-C86C-4E4D-91EC-57D587F3EC2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86" creationId="{CB3B3E1F-35FD-4772-9183-76BB6E03379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87" creationId="{A5D3A8DE-3BF4-40AA-ABB5-2B6A15B870D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88" creationId="{9B0DE814-5CDE-4847-8B59-875122B7FF3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89" creationId="{A142F71D-1493-4CB7-8ED8-A6A47AFE4C7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0" creationId="{86FBD595-F9F2-4504-AC22-009443350DA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1" creationId="{622A997A-0327-403B-B597-68DE048DD83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2" creationId="{206C67B8-A767-46A5-9919-44EB5A4888F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3" creationId="{2A387B9A-87B9-4838-AB7E-8A63ED7C62B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4" creationId="{DDE97A74-42E4-4AF7-927B-8ED7524464E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5" creationId="{326EC8F5-946A-4AAE-ACFB-D0735A90BB2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6" creationId="{395B902B-CA2C-4116-A2A0-2C8D486FDB7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7" creationId="{B2168428-8AED-4E0D-948C-BA9F441FB5A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8" creationId="{DD2FFFA5-1FB1-4BFF-AB7D-67EABB1D21F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899" creationId="{2C0822EC-1A45-43B4-B320-B793DA2C786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00" creationId="{59EA1BA3-BFAD-4C0C-A681-FC206ABD33C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01" creationId="{BC2CD052-DA57-4810-AA86-60B8AF5C4F6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02" creationId="{CD2C17CE-9A72-4611-A5D6-DE6ABF31336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09" creationId="{D9EE0E02-C95D-4F45-8EA8-CC5856E7B7C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0" creationId="{38B5F95A-D766-4690-9485-4B681CEB554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1" creationId="{AF46DC45-DA18-4DD0-842E-91B48BB48BB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2" creationId="{D737F37B-8627-4742-9A74-0826697E1BF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3" creationId="{61DA8665-A311-4A71-943F-9995FA8830A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4" creationId="{A08F32E9-D179-4B94-AD44-76BACA57AD3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5" creationId="{4747758A-6A6C-43F4-A14B-E270D925F1A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6" creationId="{E7F3F756-1DF3-45E5-BDCA-8F2E23B4991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7" creationId="{B57D1E7C-4A82-47BC-802C-619E8D0B855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8" creationId="{17F93904-BE77-4C22-9604-B6C3073CC13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19" creationId="{D3448606-62CC-43D7-82B5-9A504ACAFF9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20" creationId="{3F542CD9-DC0C-4565-BFFE-3321F7BCFC8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21" creationId="{1DEBA3A7-3B50-423A-91C2-83293135974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22" creationId="{B792E8D0-D26D-47B3-AD0A-3E7B5893FB4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23" creationId="{807D6CB2-D616-4167-B46A-1418AB39093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24" creationId="{D855D8A9-4895-4BF4-B6AF-CE1003B7D62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25" creationId="{D65F57A1-8CFC-49F4-857C-50BB3A0F84D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26" creationId="{7E4E38D8-178C-4218-9E96-CFB3CA568E2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33" creationId="{5E22FCB7-E1C1-4A38-9F0A-7C4F3536007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34" creationId="{D0120415-0BA1-4E2B-94B0-70477B535EA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35" creationId="{E9FA8A8B-09ED-4FB0-8AB7-F858B831ACE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36" creationId="{BF51B07C-4592-490D-95B8-58E8FF9DCF1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37" creationId="{E0BF7EAE-6F4A-468A-BFB9-28C090A6CCD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38" creationId="{F4E810A2-C3FC-42D9-A527-34E5E681C25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39" creationId="{9DBAAEC1-7E46-4EA1-9E5F-A8D0B3761B4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0" creationId="{215699CB-871E-43D8-A52C-CE8E9F7DFB9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1" creationId="{BCCD7FBE-AC9C-4571-8B8F-6222B196033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2" creationId="{3387FAA1-5A85-401B-9A14-B8AA38C6B6D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3" creationId="{E4A9AAA1-959D-4785-9A9A-D286E7F6D0A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4" creationId="{693AD232-036C-4891-9B2E-A9B88D386F3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5" creationId="{E35EF431-796F-4FD7-A4D5-F18F1D910EA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6" creationId="{928BC1DD-D582-4B2D-AAD0-B17203D1CD1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7" creationId="{32D3AED2-5E3D-40CA-9CFD-921852C5957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8" creationId="{18AF92AE-F053-462B-B834-ED19BF843F5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49" creationId="{695FB968-CAFC-4718-AFF8-939F166B46C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50" creationId="{F615766A-7251-4469-B0EC-F84E947F306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57" creationId="{13CFE55D-79C3-477A-AA2C-F835CC796D4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58" creationId="{84522156-3FAE-42F8-9491-6805DD26AF6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59" creationId="{11BC87F0-6701-4BAA-8639-3A185C446FF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0" creationId="{0B1E51EF-5962-4F66-838B-D628145A80A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1" creationId="{FD052C9A-F6AF-4CA7-8B1D-28B5C8C81E4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2" creationId="{106CFC74-1987-452E-B802-7FC8B4B3798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3" creationId="{65C11CF9-0358-4439-B527-71A6D7AA1F3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4" creationId="{E04107C7-06C7-47D9-83F7-F7341D17182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5" creationId="{36D81F24-3496-40E4-8090-C101352B93B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6" creationId="{23F55CD3-6F65-4AEE-B566-C58826AAEE0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7" creationId="{48A025C6-764C-421B-B32F-399B6BBD4AA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8" creationId="{441C2502-F1CD-4098-BC98-F978986A479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69" creationId="{ED379361-9CAD-418A-B797-399022C8CFE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70" creationId="{957C4965-1A28-478D-A679-C7920AE2074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71" creationId="{556EE1AC-B92F-44DF-8642-20575171279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72" creationId="{B979E623-82D0-4522-BC88-225339BF28A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73" creationId="{E1735098-F2F4-4754-9435-312FDC8291F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74" creationId="{0277508C-3242-4FFC-AE7F-F60383B80EA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1" creationId="{2F8B8BE3-F9A4-4666-B1AA-B436F6A5165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2" creationId="{50FA7FF4-EE4D-40F0-8EEC-9D4968F07C5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3" creationId="{3DF1F8A1-5B6C-4D4D-A2F6-D791CBDA080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4" creationId="{9A523B41-38AE-4AE1-932B-2AD3AA2F415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5" creationId="{49D4FC15-5AA9-4442-9980-A4FC5ECC021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6" creationId="{A517CE16-2003-41AC-A078-55F643AC365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7" creationId="{5583D407-6CEE-435B-8CEE-29EEEDB7366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8" creationId="{A2F1F4A7-D375-417B-A148-6973CDFE965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89" creationId="{55B9ECB7-F5E2-46AD-B934-5B0ED29BA70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0" creationId="{A522E20A-2E74-490A-B8E9-CA2FF7ACC42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1" creationId="{E4BCD27D-12E0-4130-AEE9-5CE50D37E54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2" creationId="{F205A959-F653-470D-9253-829C26B6A3C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3" creationId="{1F9C845A-B96E-406A-951D-C534B01758D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4" creationId="{E6E08959-33EB-4838-92AF-51A56DB889F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5" creationId="{EB1A5E6C-405B-4710-AED0-C4E8EB13A6E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6" creationId="{FB2B7346-A75B-4CBB-87BA-756572AF1AE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7" creationId="{F6DC2CAD-2682-4E5B-A0F6-83C53E9999D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998" creationId="{8C8D255A-2361-47E9-BD16-8918A5171B2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05" creationId="{A99DE445-EB91-4AE3-BDD0-D4D0FECD147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06" creationId="{8F537759-FC49-44E5-BAC7-AAB198564BF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07" creationId="{05AEB517-26BD-4254-815E-E8360BC6F4D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08" creationId="{9CE07C61-5808-451F-B4F0-4FB320CF003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09" creationId="{286331C3-CD4B-4943-9B95-C9EFAF32398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0" creationId="{9C7A93E7-1ADE-489C-98BA-20D09E1E470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1" creationId="{A4EFE0E7-6625-422E-A720-A963A3AD622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2" creationId="{A9F26681-6EA7-4DC1-B7C2-B49903AE46F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3" creationId="{C9F65B71-F965-462B-A754-82B24805BB2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4" creationId="{7890F7A6-876E-4ACA-9FC4-12A997BC2DD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5" creationId="{F86DA8BE-50DE-4D68-8EE6-0E53A840B63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6" creationId="{B0937B33-8DA3-4B48-BE61-6F8B51C9617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7" creationId="{39E9115E-208F-4AF6-810B-0028BA6C33D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8" creationId="{BD5BAE0C-3CEA-4ED4-B8A2-7F650FC7BCC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19" creationId="{0E046C6D-15B7-491A-9CC9-27B7F712ECB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20" creationId="{5F0403B3-3E54-47A7-A36E-580CE976895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21" creationId="{5D67DDBF-90AA-4030-AEED-98BC91547F1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22" creationId="{EE8EAE2D-7620-4CDA-ABA5-60535FA03E1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29" creationId="{56C105C1-766C-41E6-93D4-F46B4C33BD9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0" creationId="{231365F3-3379-4494-8C26-F57BF7CD54A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1" creationId="{62B8668B-2333-4AC4-A4F8-3435A2935BF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2" creationId="{AED4322D-C4ED-448A-A8F2-34C6E3CF5B6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3" creationId="{43431A13-B741-40AF-998C-A07ED45C2CA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4" creationId="{9180520A-44D1-4E6F-87D9-B17CE83F757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5" creationId="{1A883968-080C-41AD-9E16-56589B9AD11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6" creationId="{83187726-5756-4DC2-BF50-3E5CD8AD932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7" creationId="{03DD4226-7A7C-4868-AA8D-237609DC1DC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8" creationId="{453DB1E5-4900-4D5A-BC72-9C4B8884789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39" creationId="{7B2AAD21-0F36-42EE-B9AF-C50F6C1E42D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0" creationId="{CD5947DC-6CA5-47FF-9DFA-03A43F5C835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1" creationId="{09F3201F-E0F6-4CE4-9C49-6B6D7192215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2" creationId="{45E5285D-FA95-43AE-AA22-37D7DF6AAE1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3" creationId="{11A269A1-B08F-42AB-A7E2-A022817D9C9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4" creationId="{C0EE6D9A-C94E-4EEC-B509-57459B74B25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5" creationId="{9C47E45C-34FF-4683-BB7D-60FBD7F961B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6" creationId="{CEC71C1B-3571-4D82-8B6A-7B2FC7CB49B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7" creationId="{BB9C2E90-F758-4625-A369-A97AF97BF23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8" creationId="{E992A323-60B8-4F25-B4AB-700B17E60CA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49" creationId="{7CADA78F-6B45-4BF6-8EC8-39F657E538A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50" creationId="{367C075B-625B-490B-B043-3316A472BA7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51" creationId="{E427939B-9F24-4E80-B095-A7DCB57D19D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56" creationId="{2C49D3C8-B163-43A0-BB71-C825E9A3139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57" creationId="{D32E7053-6CDC-46C3-9300-E9A521BED02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58" creationId="{027D595B-84D6-40DA-A0A4-DBA05755318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59" creationId="{6699A2A9-3D0A-41E3-BFDA-5DAEAF10FB3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60" creationId="{1D91C391-FAFC-47EB-AF45-08A0EB324B2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61" creationId="{CB8A615B-95A9-4CB4-BBA2-ED8C83E3797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75" creationId="{49AD1FE8-4D86-4418-B474-A525B187013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76" creationId="{62042705-F93C-4FB4-A51E-738C483CFF4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77" creationId="{8CCB7EB4-1EB3-4848-B68D-9E79FFDA0EC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78" creationId="{03E6FE5E-044D-4C2A-82B4-EF6252A631A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79" creationId="{7C6E3FAB-B5BC-4826-BB6E-24B135DD1E9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0" creationId="{B1DF15D4-FDA9-4BE4-85A6-6F2C81E023A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1" creationId="{E3F0CAF0-E018-4E5C-B41A-4EFA3B0E382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2" creationId="{869A766B-AF79-4369-8D00-21B0F594BEA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3" creationId="{848C23F2-62E8-40C7-92A6-6FC630ADD44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4" creationId="{9475E3BC-96CC-4558-AD4E-89E491EDD12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5" creationId="{B0FA175F-DA44-4479-B6DF-194EBB615DC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6" creationId="{91271E4E-C06C-41C0-843E-5410D0B8B9A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7" creationId="{D114F0D8-0DBE-437E-8944-E9B1E955645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8" creationId="{3D25A282-CCCF-4AED-8447-50E9F0B6729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89" creationId="{DBA99DF6-ADD9-4A58-842F-6F80DA61A74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90" creationId="{1BA08D13-302B-462E-BB5E-D7B84EE12B2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91" creationId="{B1DCC232-954D-4608-9632-7E02619AF98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92" creationId="{F9918BA6-19BA-460F-A517-CF8FCC7A996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099" creationId="{B52F0515-5352-48A5-90F5-FFD1237133A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0" creationId="{6950714D-5F08-457D-B754-A061929D1BE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1" creationId="{3A2BF9AB-A832-4B99-813C-E88562778CB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2" creationId="{0B29E21A-81F4-4E5D-AC02-69B388C1990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3" creationId="{79FFB471-EC1E-40D5-9CF6-61F05860DD3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4" creationId="{E2B618BB-AEBA-4FC0-88D8-653C0CAC635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5" creationId="{58904EBD-617E-4B65-80C9-2A513A5C5EC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6" creationId="{21AEFD4E-A17E-42F2-8AEC-2956794A380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7" creationId="{4898F784-4B03-4752-99E4-04B1EA149BC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8" creationId="{5FC7B516-63F4-4F56-97F4-233DB2B525C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09" creationId="{0657ADBD-726B-42A9-BF39-1DC31FEB668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10" creationId="{B6FE45B6-F426-4613-A805-CEDE622DE2B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11" creationId="{84D25E77-AD7E-438A-9C89-D0C214795BD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12" creationId="{13DF6D11-CBD3-414E-83DE-2F26AF5C1D5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13" creationId="{92F15589-CBE4-4D19-9357-7F0CABE5471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14" creationId="{1C3CEB54-D503-4132-9966-412187F4EBD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15" creationId="{992064DA-4489-4688-8EC6-022246EF3D7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16" creationId="{A63EA1FC-9F6C-4E49-9F56-B3C6ABE15AC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23" creationId="{83E70E91-1429-4DB3-B67F-4A73BD2E11E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24" creationId="{C014A413-C7C7-4433-BE9C-8CFB0B3A37B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25" creationId="{0DAB83F8-C726-4990-82C0-095079A442D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26" creationId="{97A2BAE5-D391-4C8F-BF86-41BA5E8DADD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27" creationId="{4FDC45A6-AE89-4838-843B-F6C67834ACB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28" creationId="{5B7EBC09-BDD7-4FD1-B6A2-EF9F0B0A74F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29" creationId="{44BE59C4-C6A1-4B01-86AF-BE4B7886815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0" creationId="{CAAFBBC7-1578-4BC3-967F-60DBE137781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1" creationId="{4F232313-89C3-4913-8EBF-A5D43B20763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2" creationId="{06C256DC-441A-4C68-8D40-747D2317A89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3" creationId="{41072D11-AC25-48C9-A7B7-CC983496A22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4" creationId="{5A5CE6D0-6E31-4FC0-98F8-668DA526926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5" creationId="{F15DC759-6D90-446B-A500-EAD552F5B94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6" creationId="{9F61576F-D8C2-4455-B84C-456FD3F98C2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7" creationId="{0196B30D-677F-4980-953B-B259A4588CD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8" creationId="{E6CF3A2D-BFF6-4F83-862A-7EC5FDE3D53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39" creationId="{D6CC3ED1-71A8-40C0-A493-EAAFD89E80A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40" creationId="{DFB9A2C5-8B4E-490C-B69E-DC127678FDB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47" creationId="{A29F0CF0-3E7C-4038-A641-CE48F37BE01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48" creationId="{EFF00369-D8DC-4C40-8839-0C1C1C5868F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49" creationId="{B21CB183-0589-4D60-BC67-C9EDC2DC4CA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0" creationId="{AC484F5A-8B98-4F32-8499-745B0C42DC2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1" creationId="{9528658D-8AA5-47FA-8129-A37113B1C50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2" creationId="{B429E550-56B7-481C-9284-612AAB2CF02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3" creationId="{7DD4CD7A-B01E-4ED4-A4A9-A0016514070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4" creationId="{05A3EA96-8F13-4AD7-8C66-25306A449F8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5" creationId="{C75693E1-162C-44A5-A335-2D05FCF2843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6" creationId="{F9269DCC-8272-463C-B1F4-F46550CAC17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7" creationId="{243D2FF8-B921-4994-815F-E577A1F7A7B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8" creationId="{F4CA2451-E611-4070-9233-C251583DA8D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59" creationId="{14667535-0886-4BE3-A595-802FFB0A14A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60" creationId="{5E9EA60A-75C3-45A7-A96B-DF67D3F5CEB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61" creationId="{3E20ECBE-E435-482B-8DEC-42B440A7F40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62" creationId="{F9EFF2E9-9EF9-4B83-9D60-11AAA8D2C57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63" creationId="{347394A4-F600-4AB7-AD68-1D7D1CA9539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64" creationId="{6BB9377A-7127-4FA6-BA65-F8D4C59811F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71" creationId="{E2F782AD-53F0-420A-8649-06208A39DAB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72" creationId="{75FC7A6F-D16A-4631-AC03-E333FC281C4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73" creationId="{338961F4-DB7D-4805-BAF7-3FBE0BEA9E3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74" creationId="{ACDF1666-C5E9-44DC-8EE0-22A6EC87573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75" creationId="{A4A7AE6E-47A2-4737-991D-5D49AC6EE8A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76" creationId="{34FE1B9F-1300-4625-BC4B-7404F22E27D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77" creationId="{52A72A79-7B66-4AC1-A24E-7F7D84AA091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78" creationId="{8641D9AC-B316-4061-964B-EF4014FBF44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79" creationId="{F9E3ABDC-49F0-4E2E-8A54-B82ED8DF88A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80" creationId="{CFB80D8D-C2E9-4B2C-B4C7-A4758C0FDC2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81" creationId="{F76398AE-5286-4CA9-8807-58BED6A8325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82" creationId="{0252988F-9CD1-4FF0-9C05-CB6F2E9B780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83" creationId="{2497E21A-08D9-4DF3-AA52-7FFE45B7146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84" creationId="{B5B42E72-6535-4B4E-AEF9-07B0372F7AA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85" creationId="{89170EC0-6D74-465A-8F90-E913873BD45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86" creationId="{8378E785-9693-479E-BDCD-CCDC49FA820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87" creationId="{F31E869F-547F-4B82-855B-C7C14548107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88" creationId="{F5CE93C6-1032-404A-9523-81B1B1EE19E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95" creationId="{C57C0AC0-139F-4341-9403-83F1C711289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96" creationId="{C128A575-C122-465B-8E00-C1318EC7E64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97" creationId="{E115CCA1-7E4E-46E8-84B1-CD8E9EF4C61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98" creationId="{2182ABA0-F885-4785-B087-A60F609FB08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199" creationId="{47D37A11-B12A-49DF-B037-F231FAC2031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0" creationId="{A0B0AF39-CA7E-42C0-BCF0-13EC8C0B7E2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1" creationId="{168F79A2-F267-4B54-8C19-BEDA4DBFBAA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2" creationId="{31A468C4-DE5F-4F4B-8C58-DD1D3E39E77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3" creationId="{B4F07B43-3F04-44EF-AD34-0276B813B99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4" creationId="{920EC807-0777-41B1-882C-C9B387C1572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5" creationId="{1903255A-11DE-4F70-8FE1-2DD66DA4AF0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6" creationId="{85C70D99-885E-4FC2-895D-2E084A55A11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7" creationId="{E86883D3-2FA2-488C-A7B4-823AB63CA83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8" creationId="{F4C7206E-0E0D-481F-8575-14F68AB4007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09" creationId="{1C69275C-E760-4EBB-AA6F-2FA3DC57109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10" creationId="{92E33303-7398-4B20-A700-31586F5C0D0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11" creationId="{9EF42F76-0C31-408A-862F-ABABC91112A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12" creationId="{EA0043D3-BC00-4273-975B-C800B2ED891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19" creationId="{20E972BE-95B2-47F3-AD72-C7E7D526A2E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0" creationId="{B5276555-EC32-42F7-B5D1-83E37B39898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1" creationId="{9BCEBBE2-091C-4449-B2CD-538D9C30A7A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2" creationId="{0CEB9858-A495-47A9-9C5D-BB96D465706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3" creationId="{4E00C1D8-C143-4B15-B685-AD83ED62534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4" creationId="{646C0163-BCA8-44D6-94EB-B5562E423DF5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5" creationId="{DE6CF046-4846-4365-93CC-F28FE0B3C6F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6" creationId="{E728F32C-DB1A-43A1-80B8-BC37EF15EC3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7" creationId="{B489E02C-2ADB-4DE7-9F65-3EFF472E48F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8" creationId="{B01D3236-AE92-4B1E-B0F8-CC706FC6744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29" creationId="{379313EF-7516-4149-9791-4CB680074FE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0" creationId="{9B84EF9C-C6E2-4D2A-8436-972F6A09B2C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1" creationId="{C2409D11-A8CD-45EE-93F6-BF04B9E5CE0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2" creationId="{E4DCA325-D69D-410E-93ED-81B784534F6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3" creationId="{539FBBC6-913B-4D17-B1A8-3C4FB5E7D6C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4" creationId="{980F6F9C-FD0D-4D45-B17D-27E8780BAEF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5" creationId="{5F4C5BE8-645A-4F4B-8DDA-37BBCBE4509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6" creationId="{1C0BA92C-2932-40F8-8514-ECB89122C46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7" creationId="{E9A80BA7-870D-46B8-B4E6-99B42EEC9A00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8" creationId="{D6FDE406-81E8-402C-B5F2-594C2D2C3D2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39" creationId="{D456770A-C3D2-4BE8-A3E0-73A6AA47DD16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0" creationId="{E12810E8-DAF4-4364-8A8B-E3231E18849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1" creationId="{11E5E25E-BE26-477F-ACE5-6DEFD63726DA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2" creationId="{A3F8D1BE-D8A4-4E69-A9AB-80F6AD1941D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3" creationId="{F9A4A82D-9545-4F60-A03C-C25B10F5F202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4" creationId="{C74A1EDB-040B-40CF-B0D8-FD15FD0E864F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5" creationId="{BF686587-7D68-4D59-98CB-8439187F4343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6" creationId="{BF789E17-8453-4664-8D70-8B46FB40F43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7" creationId="{C15EBD8A-321D-4628-B9C8-A000F83F71C8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8" creationId="{5E16739A-CCB4-41A1-B5EB-5A4031F7559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49" creationId="{84539BB2-A0AF-49F4-93A9-DCE0D31EB6B9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0" creationId="{532514B3-BCC1-4850-A089-F7CFA1202D1E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1" creationId="{9DD4F03A-60C6-4B90-A641-80898C3CEDBD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2" creationId="{3C4EB7BC-57F4-4EB9-877E-A34BCC902A1B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3" creationId="{B32B35B0-D39C-488C-BAEC-AC8F40EB02E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4" creationId="{C74C518A-DA3B-413C-97E6-9E33BF77ABF1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5" creationId="{7541E43E-233D-4F15-BE40-2D7FD2CB1D84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6" creationId="{C5EA0C42-26A6-47CB-AA02-8201E654E26C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7" creationId="{4144181F-3B0E-4DED-B3DD-BC7899905347}"/>
          </ac:spMkLst>
        </pc:spChg>
        <pc:spChg chg="mod">
          <ac:chgData name="Victor Beltran" userId="639a1d0ce86ce6d2" providerId="LiveId" clId="{D032905F-C916-4970-9D00-C5BE90955AA5}" dt="2022-03-21T21:42:32.925" v="1541"/>
          <ac:spMkLst>
            <pc:docMk/>
            <pc:sldMk cId="160532903" sldId="270"/>
            <ac:spMk id="1258" creationId="{D74BDC7A-BC78-4349-ABDE-DCDA87BBB931}"/>
          </ac:spMkLst>
        </pc:spChg>
        <pc:spChg chg="add del mod">
          <ac:chgData name="Victor Beltran" userId="639a1d0ce86ce6d2" providerId="LiveId" clId="{D032905F-C916-4970-9D00-C5BE90955AA5}" dt="2022-03-21T22:06:50.921" v="1572"/>
          <ac:spMkLst>
            <pc:docMk/>
            <pc:sldMk cId="160532903" sldId="270"/>
            <ac:spMk id="1259" creationId="{28C08B91-0E59-4B4F-865F-A786B028A9F4}"/>
          </ac:spMkLst>
        </pc:spChg>
        <pc:spChg chg="add del mod">
          <ac:chgData name="Victor Beltran" userId="639a1d0ce86ce6d2" providerId="LiveId" clId="{D032905F-C916-4970-9D00-C5BE90955AA5}" dt="2022-03-21T22:06:50.921" v="1572"/>
          <ac:spMkLst>
            <pc:docMk/>
            <pc:sldMk cId="160532903" sldId="270"/>
            <ac:spMk id="1260" creationId="{E21076E3-BE1A-4CFC-8D70-9FC9F5A82C43}"/>
          </ac:spMkLst>
        </pc:spChg>
        <pc:spChg chg="add mod">
          <ac:chgData name="Victor Beltran" userId="639a1d0ce86ce6d2" providerId="LiveId" clId="{D032905F-C916-4970-9D00-C5BE90955AA5}" dt="2022-03-21T22:58:42.474" v="1919" actId="1076"/>
          <ac:spMkLst>
            <pc:docMk/>
            <pc:sldMk cId="160532903" sldId="270"/>
            <ac:spMk id="1275" creationId="{F37DADB1-42B6-498E-9902-ED5A16D4A2B5}"/>
          </ac:spMkLst>
        </pc:spChg>
        <pc:spChg chg="add del mod">
          <ac:chgData name="Victor Beltran" userId="639a1d0ce86ce6d2" providerId="LiveId" clId="{D032905F-C916-4970-9D00-C5BE90955AA5}" dt="2022-03-21T22:59:53.485" v="1932" actId="478"/>
          <ac:spMkLst>
            <pc:docMk/>
            <pc:sldMk cId="160532903" sldId="270"/>
            <ac:spMk id="1276" creationId="{13450FB3-A939-4DA6-99A2-7D9FC170445F}"/>
          </ac:spMkLst>
        </pc:spChg>
        <pc:spChg chg="add mod">
          <ac:chgData name="Victor Beltran" userId="639a1d0ce86ce6d2" providerId="LiveId" clId="{D032905F-C916-4970-9D00-C5BE90955AA5}" dt="2022-03-21T23:08:02.135" v="2026" actId="255"/>
          <ac:spMkLst>
            <pc:docMk/>
            <pc:sldMk cId="160532903" sldId="270"/>
            <ac:spMk id="1277" creationId="{56F3D0F6-9735-498C-9776-22621811213C}"/>
          </ac:spMkLst>
        </pc:spChg>
        <pc:grpChg chg="add del mod">
          <ac:chgData name="Victor Beltran" userId="639a1d0ce86ce6d2" providerId="LiveId" clId="{D032905F-C916-4970-9D00-C5BE90955AA5}" dt="2022-03-21T22:06:50.921" v="1572"/>
          <ac:grpSpMkLst>
            <pc:docMk/>
            <pc:sldMk cId="160532903" sldId="270"/>
            <ac:grpSpMk id="8" creationId="{99631104-509B-4B73-85C8-885E5BBEEB1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" creationId="{B2A4C131-CDA1-4D3E-AD0A-E4F5B9CCB6D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" creationId="{C2CEED21-3476-4C4E-ACAA-5ED5E900ABE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3" creationId="{0D564E4C-C73A-4C8D-B704-78FB65E580E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4" creationId="{CCB2CF39-8E2D-41E4-842A-67682419411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5" creationId="{BEBE0238-499E-4E39-BC10-CEEFF558B0C1}"/>
          </ac:grpSpMkLst>
        </pc:grpChg>
        <pc:grpChg chg="add del mod">
          <ac:chgData name="Victor Beltran" userId="639a1d0ce86ce6d2" providerId="LiveId" clId="{D032905F-C916-4970-9D00-C5BE90955AA5}" dt="2022-03-21T22:06:50.921" v="1572"/>
          <ac:grpSpMkLst>
            <pc:docMk/>
            <pc:sldMk cId="160532903" sldId="270"/>
            <ac:grpSpMk id="38" creationId="{307425E1-3D27-4AE1-9AEA-34F26D74B3F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1" creationId="{C38D8E16-BFD9-4BF3-8B9C-E227C6147EC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2" creationId="{7AB43461-95F3-4A9C-8A48-79BF1FFDDA9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3" creationId="{77FEC7ED-9BE6-413A-A989-61DF9CF7AA7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4" creationId="{878A4546-988A-4DE7-9080-1E57BB8D9BD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5" creationId="{CCA00E3C-1CB0-44D0-811F-D9B02735DA4D}"/>
          </ac:grpSpMkLst>
        </pc:grpChg>
        <pc:grpChg chg="add del mod">
          <ac:chgData name="Victor Beltran" userId="639a1d0ce86ce6d2" providerId="LiveId" clId="{D032905F-C916-4970-9D00-C5BE90955AA5}" dt="2022-03-21T22:06:50.921" v="1572"/>
          <ac:grpSpMkLst>
            <pc:docMk/>
            <pc:sldMk cId="160532903" sldId="270"/>
            <ac:grpSpMk id="68" creationId="{EFB9E1F5-F4D0-4583-BD58-BDCE5B07C40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9" creationId="{42217868-E0DC-48BF-9AC1-FDC158EBF3C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0" creationId="{A1E46F24-2E04-4189-8BA6-1FE2E8445A9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1" creationId="{833BFF14-0E92-4403-8DC8-48E143E6B0A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2" creationId="{414EFA33-4AAD-4BBC-8F4D-5AF9D296D8D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3" creationId="{C9C72CDC-7EA6-4CE9-B990-5E48C4DC199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4" creationId="{A28F1CE2-E32E-412A-8D19-110585975A5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6" creationId="{76EE1FA1-027A-49CA-96D1-378742A45CF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7" creationId="{31CDC59B-165F-4195-9AFD-3149045BA80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8" creationId="{6A588F31-C079-4F4A-A624-F0F74C6749A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9" creationId="{9ABA3C73-A5D0-4FD8-AC7B-270C1490977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6" creationId="{94EFBA1F-1FCC-4103-A5E1-1B64A4EE7A8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7" creationId="{A57C8FD1-6CB2-41A5-9345-4455CA9E7AD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8" creationId="{0D88305F-CA02-4E60-BC94-173F1DCC4D6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9" creationId="{0DCFC2C2-FEF1-4FCF-AD90-43ED6DAC9F8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0" creationId="{92A0333B-EA3E-4A29-A1B0-9F01A7F6084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1" creationId="{117872B1-FF25-4B1C-91DE-A317070D0D4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2" creationId="{C2A246BF-EA5B-4743-9DBC-8623747F40B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3" creationId="{72012610-C28C-48A6-90FD-62A6F68FFFA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2" creationId="{9772D61C-56BE-432D-9600-05EA14DD277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3" creationId="{830E0C0B-4BD0-4113-9A67-056EA280523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4" creationId="{DEA01731-DE43-41C9-BBC5-F20BFD2A765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5" creationId="{C32CB7B6-71BE-4E1A-96C8-FBE0A4EB644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6" creationId="{86E0B709-3DA7-4C53-B473-57833E97064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7" creationId="{BE7E9A3D-DAEE-4E28-B1C9-CB35793425F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8" creationId="{7F05EFAE-FC24-4998-A96A-B0F38572933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9" creationId="{1C4E774D-6E9D-44EB-A458-04F01B3305E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0" creationId="{24AB9BCA-616D-4DDB-8D18-FCA00827AD5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1" creationId="{AAA9DBAE-7462-44DE-ADDB-57F7B051D7C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2" creationId="{276B7FF6-58A6-4482-8FD5-FDED1FD0295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3" creationId="{A43BBD0D-788C-4FCE-BB64-CF6DFCA28BE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42" creationId="{9949C945-CDD7-484D-8068-9503F2298F8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43" creationId="{A4248D3C-018C-40C7-96F2-07363FC2150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44" creationId="{E3FD4A51-2BB9-443E-AB95-3FECFD67D0E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45" creationId="{4B99100D-46C6-4B06-A340-BA72D5BA57F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46" creationId="{FA48020F-F805-4E35-A76E-E2C48248AD0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47" creationId="{4AB1DB11-8DDD-4B5C-A436-8D2E181F69A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66" creationId="{979CA447-EF98-4061-B064-94E43DC0AE0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67" creationId="{74045DEC-371E-41D3-BF0A-D7908A77194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68" creationId="{20B3BEB9-B1E6-4193-8372-7CA28EB9CCC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69" creationId="{D41A6154-D01D-4E6C-A353-CFCB0AE920E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70" creationId="{3E22ACBD-76BB-4774-8453-973C772B88A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71" creationId="{0663ACD6-0BFB-45FE-982C-A4B13B3A47D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90" creationId="{0C650DC5-20B0-4520-9723-CC63D72F478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91" creationId="{32BC749C-9A6C-4EA0-9AB4-14C5C526F76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92" creationId="{C096DEAB-A2BF-4894-B7D6-57240F92744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93" creationId="{7B66537D-25EE-4306-801D-505CDB0CC39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94" creationId="{4678A587-EC54-4632-85B3-85194427785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95" creationId="{B2BAE5D2-1841-4B04-9E75-48C908308BA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14" creationId="{D0BEC53B-B05E-4F8E-BFF7-9823CF6B108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15" creationId="{EFC9FCFA-F52E-41C2-BCB8-58EB1CE7A27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16" creationId="{CFF17043-0691-47F5-AD29-9FEF7F65EDA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17" creationId="{3F0364D4-89FA-4C27-B78E-2653F16B926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18" creationId="{C2800F42-8C30-4ABF-9EF6-17345113DB3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19" creationId="{459D163F-0C49-411C-87BF-8729D6E8F98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38" creationId="{67ECB363-CC27-4AED-A0AA-094CEFC0C21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39" creationId="{C40C1B7A-6FDD-4407-AB49-D859414407A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40" creationId="{698F8655-298C-4644-ACC0-7821DCE0269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41" creationId="{4D9468A1-F15A-4CD4-91E5-D6987398B35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42" creationId="{079F69DE-0AFE-43CD-AE0E-277260EEE27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43" creationId="{C49C2024-C024-47B2-A888-66D02916E08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67" creationId="{05ED8C79-3991-4BAE-8384-4EF29005722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68" creationId="{F4E858B6-9732-4AAC-9489-307EF6D0695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69" creationId="{91D1F25A-2829-4FD3-BD02-4681F9D2A15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70" creationId="{47BEF738-9E84-4A24-8329-6BAEC07BD28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77" creationId="{942BC665-692B-48D2-B8DD-6FDFD98378C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78" creationId="{C83F52A3-477A-4A7F-81BE-96AFF9ADC8E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79" creationId="{26798129-4557-4BCD-896D-2D816ADFD1C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0" creationId="{E3897E9A-97FD-45B9-8466-CF5C9967D52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1" creationId="{6C38F8C9-5120-43C0-B1D2-24D0F1CA28D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2" creationId="{2B72BEBB-3A2A-475D-8A2F-0BC56BAE26B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3" creationId="{0C72A8FB-436F-481D-BF50-E3B50EBB356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4" creationId="{6557ACC4-7A2C-4939-8D4A-159BE69C4DA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5" creationId="{10DD8513-4018-4B26-A235-031DDAD67C2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6" creationId="{F29E0E3F-619D-440D-94A4-35B94AF2DD4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7" creationId="{7B456025-31A3-4C49-9DBA-9869605F788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8" creationId="{6FD00A98-BA73-4CE5-B526-324E0E7031D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289" creationId="{FF7EBDB4-CFFD-4888-AD20-471A74F48E2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08" creationId="{4E0214D0-5EDB-4F6F-BC0E-7DAA1403FBB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09" creationId="{B50A5840-CC9B-4F6B-8DEB-6A0ACBC8802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10" creationId="{09FBDEFD-CC0F-4F30-A307-E2677B616D4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11" creationId="{12B27EE0-A6A7-49DD-8839-6C0354C3E46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12" creationId="{45DF7384-CA8A-46BD-B877-CD09E1457F8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13" creationId="{1F923E1D-9A47-441E-BA51-115B1B2DD18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32" creationId="{F2E40AB3-D71B-4D4C-AD1F-029EAD3F35E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33" creationId="{803D4002-B5B4-4DD2-BA6B-B900524A76A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34" creationId="{6D0B1F37-68CB-4682-B834-C09E3211CDE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35" creationId="{E85ED94D-601D-4928-B0DB-6B397457102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36" creationId="{392B7943-F617-4824-A4EB-8705E490B11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37" creationId="{E1F05212-0D00-492F-A216-5C90103E81A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56" creationId="{78233BB7-07D7-4274-97D4-AF093ADFBD2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57" creationId="{FBF991B3-8E2D-48D0-9F43-68B6C7FECE9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58" creationId="{DC37FD1E-111D-44BE-955C-B7E0AD05E96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59" creationId="{3B4FA8F6-BEB5-42A5-A027-78E238AE21A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60" creationId="{7BE5F5C5-62B1-4472-86FB-6ABF75CD380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61" creationId="{BDDE7256-A98B-4C83-82E4-7B4141C7CEA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80" creationId="{4E946CC8-74F8-4717-A2FA-191AD741BE4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81" creationId="{3DE97545-A598-4D9C-8947-5F625EFB89B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82" creationId="{DC05B95B-E6AE-4B14-ACBC-B1907ABED37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83" creationId="{BADAAEA4-BAD9-45EA-910D-770CE78E4A2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84" creationId="{A92ADD53-FA5F-4D15-A999-9811428891B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385" creationId="{6974E1AE-7169-43F7-891B-188CD26DBFD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04" creationId="{CB371BED-BB10-45C8-B89C-B2012473CEC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05" creationId="{7800D170-21ED-4AFC-8FC6-4B522F636B1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06" creationId="{9A55776A-9629-4170-9126-D7102FC48F1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07" creationId="{3747ABBA-D677-4FDD-A6C9-24DC3E55B26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08" creationId="{6293C15A-3551-45E0-A8A0-2D07E742A62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09" creationId="{EB33800C-3947-4058-AD38-79BA2972EC6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28" creationId="{F14A0C8B-AC10-4EDC-9F72-C3064AA0C42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29" creationId="{A1EBB6B7-E7F2-45AA-A73F-828C8A0FA07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30" creationId="{1169E0E7-4583-4F88-8952-4AE35CAB04A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31" creationId="{B1E41D61-8A3B-4299-8ECE-293CBF61169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32" creationId="{281E61C0-8521-475C-8CFF-4D0E56B236E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33" creationId="{AFDA2069-1B7D-4734-BDF3-EE1686FEC95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57" creationId="{5769600E-E960-418D-8C4B-97C7AFF37E3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58" creationId="{C98F1B7E-3518-486E-89A0-9A3787F904E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59" creationId="{A424F735-B6A5-4B14-AD14-EAEAB68F336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0" creationId="{7D4A281E-68D2-4426-AF77-F545FD4084F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1" creationId="{5FEB0F97-59E9-4123-AC89-05A29A3F9CE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2" creationId="{1BAA1AD4-AFFD-4C17-B880-528A7CDE292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3" creationId="{688EA776-E7AB-4F66-A149-9A3126E16C0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4" creationId="{CAC55857-57C5-4D91-9226-CC032FB240A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5" creationId="{8072DA6B-FBBB-47C1-8AF0-43DA1345219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6" creationId="{0496D92A-E369-42D3-9812-9F676BD58C1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7" creationId="{5671B89D-39CF-4F20-9081-AAC5B44BA0D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8" creationId="{5A62D6CC-4132-43B5-9645-CB0D53A1930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69" creationId="{3495D63B-B72A-434D-8CE1-A7CB0F4CBBB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70" creationId="{CD0A9E82-B0AB-4AC0-9BD7-4869D7AA062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71" creationId="{A45459C5-467A-44A0-80C4-9161D87FA02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72" creationId="{CA217AEC-4CFB-4C99-9586-5A81F682FAA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73" creationId="{413DDC48-2FA5-408C-A4A3-82B014398E3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92" creationId="{268FD19C-E1C1-4D5F-B969-9A2D97760E0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93" creationId="{63955BED-DDCA-4069-9EA5-5628545D716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94" creationId="{9AC3120D-A1B7-4E34-8EA8-2C2304C7148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95" creationId="{C376833E-629D-495D-9CCA-D9D0D1B697F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96" creationId="{13773E39-8EA6-4DF4-8ECC-49D3EE37714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497" creationId="{BC563870-6F34-482C-ADDC-725F9953243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16" creationId="{33161F2B-71F3-4BDC-B136-902633AF0D3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17" creationId="{B7DA0916-38BE-4ABD-9308-BD95849ECB6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18" creationId="{BA359F80-2F85-4094-9731-9FECD4385DF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19" creationId="{5EEAA45D-7FA1-4D9C-A5D3-50DF49EA4F5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20" creationId="{3AA3FDC4-1FE4-47DA-8791-D4790D385E6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21" creationId="{B007029D-2425-4AED-9CBD-993BE5451A9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40" creationId="{2470E025-17B5-4DC5-8055-0DFAA3B9F3F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41" creationId="{99EC3A3A-2712-4FAC-90E0-458D199FDF8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42" creationId="{6D5A2D7B-DAA5-46A0-A0E7-B80260B6EC1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43" creationId="{7E92D605-75E0-43DC-8259-56AAEA09FB7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44" creationId="{C84D44CD-2398-479A-8BBD-E6B0B9F0F5F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45" creationId="{8D9866F5-D368-44BA-B88E-C8D8DA27EA0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64" creationId="{08589CBD-6EBC-4C46-A5C2-F3D5D217736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65" creationId="{F6D1AEBF-0F96-444D-92FA-0686055041C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66" creationId="{2A2C6340-82BB-410B-AB6E-BB05C1DFEAD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67" creationId="{86DD5A18-D35A-4B46-9436-0C4334C601B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68" creationId="{2254AFAB-DAB7-4E84-8C57-BFD1A11D539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69" creationId="{BCC22A6E-8013-40E0-A1F1-5B7270AE622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88" creationId="{43E3A22D-0360-4BD4-9ADA-93C0DFA70FC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89" creationId="{A02D3D16-7919-4DF4-83CA-CB6818F11C7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90" creationId="{46B3BAFF-7BE1-4382-83CC-782E5DC1AF1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91" creationId="{DA8205BB-7903-45FA-817D-1304E3DE70E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92" creationId="{1E786F55-2F87-45C6-9D9F-087011EBB80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593" creationId="{73A82BB1-704B-4632-9B42-498358D80DD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12" creationId="{F42C36C4-34A0-4AAC-AF00-5BEF50A595D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13" creationId="{50427134-0EAF-465E-90DB-E422A6EDC44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14" creationId="{51391943-FFE2-4E64-A472-0294321EC80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15" creationId="{B1B1F7DE-D306-490E-AFFF-D8F8949201C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16" creationId="{8FD9BB9A-FCF2-49CC-9AEB-72EF6F72159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17" creationId="{604C4154-CEFA-4D59-92EE-F0AF06B7CA8E}"/>
          </ac:grpSpMkLst>
        </pc:grpChg>
        <pc:grpChg chg="add del mod">
          <ac:chgData name="Victor Beltran" userId="639a1d0ce86ce6d2" providerId="LiveId" clId="{D032905F-C916-4970-9D00-C5BE90955AA5}" dt="2022-03-21T22:06:50.921" v="1572"/>
          <ac:grpSpMkLst>
            <pc:docMk/>
            <pc:sldMk cId="160532903" sldId="270"/>
            <ac:grpSpMk id="664" creationId="{5ADB1418-5C5F-4C98-84D9-AAEA4DCD85C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65" creationId="{28059F28-4B1E-44D0-97AB-7371DAA0B03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66" creationId="{A9D94F8A-B48F-4273-BAFB-E37863587B2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67" creationId="{243585EA-F10E-4E58-8A32-008A7A84295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68" creationId="{8C069196-7A9B-46AC-8E63-8C82058CDB6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69" creationId="{24BDFC5A-1B62-40D2-9D9B-E6DD37099BB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70" creationId="{6F951006-4C76-4826-A003-B8478AC529F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72" creationId="{010B4E08-B5E2-4B10-A40D-7FA36A88F07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73" creationId="{DBA8F3D9-BBF8-4787-B3A3-1C23BA4BFFC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74" creationId="{D71DEFFC-32A6-45BF-B449-6C98D96F171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75" creationId="{5D379FB3-1CBE-4EE1-B47C-D8E57054107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82" creationId="{797382B7-7A31-41F0-B1C4-20E0D057056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83" creationId="{55FBA4BB-5C0D-47E2-89EC-13EFF2F2FFA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84" creationId="{6CCF3F44-7543-4060-A3FE-9D92A3F9D0B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85" creationId="{DBF65F7F-0481-4A23-901E-00207712FA6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86" creationId="{4488E90A-F555-4053-8D62-C9ED0DB9495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87" creationId="{DEDABFC6-32B0-4225-8378-B09FB3DE968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88" creationId="{56724CD0-B91A-474F-92B3-2D6255F6A3F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89" creationId="{807C0073-739F-4928-A8AC-98B12DC3743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90" creationId="{39974A8D-7EC0-4A5B-B664-7CDD569EB7F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91" creationId="{0346D979-6C2E-4713-ABD0-BF6069F6DB7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92" creationId="{1F635FE8-0CF9-4997-8B13-77ABA3995EB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93" creationId="{F92DBA5F-ADCF-47CC-A810-9BEA719355F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694" creationId="{0FBF1B72-13E4-486B-95D1-531C2D65F25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13" creationId="{C9A12715-2559-427B-87C4-FE2880EEE79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14" creationId="{8DC03ED5-2EEC-4E8F-81C1-374B622F7CF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15" creationId="{AEEE56BF-001B-4FE0-AD95-8F285BA0552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16" creationId="{32182356-DB7D-4F69-89AE-9DF9B4FB283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17" creationId="{2E77C992-A672-46FA-8F46-3B6B6B076D6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18" creationId="{F566429C-A18B-4624-99D9-8EAF1B72AE6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37" creationId="{0BD167BB-FABE-41AB-9EC8-594DC24E1DA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38" creationId="{4079E367-2A2F-405A-9343-4AF0D2C819E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39" creationId="{A26D6583-E3AB-42DE-B804-C9D3075DE56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40" creationId="{4517C1F0-8841-463D-ACF0-2B0428E4313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41" creationId="{7E7497C1-B209-450E-8BB6-BBDFDA25784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42" creationId="{82BF26B7-7AC7-4E7B-B3EC-E8F8728D145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61" creationId="{25D7E1CD-0592-4C08-BAD2-F350BDA62F1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62" creationId="{40B9E722-0C0E-4AD1-86F9-72597498618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63" creationId="{A02EB8B9-B059-4A70-9855-404CA0494B7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64" creationId="{6AB832DC-5AF8-4C91-894E-530E3AA93D0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65" creationId="{C8436645-2581-460B-BCFE-93DC148ADC0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66" creationId="{62893F41-9D1A-42C1-AEE8-471A6F032E7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85" creationId="{BD1F67FA-3D03-428A-B64B-1BF66EA2C6C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86" creationId="{53B21306-E31A-46E1-8FB0-944E5DDA474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87" creationId="{0D779ECB-950E-4815-A0B7-11C299BAE55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88" creationId="{EC561460-2BF5-412A-94E6-5B984C1C41E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89" creationId="{D625D683-6A9E-42DD-9595-E53601C9387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790" creationId="{8AF04652-F8B7-489D-A11D-B6CEAE22555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09" creationId="{B84602FD-B3F6-41CB-A227-B3329FC1ECB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10" creationId="{535B2059-93C7-484C-AC87-67E82EA18B2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11" creationId="{07546CD3-C0D1-4166-BFA1-BA499D57E23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12" creationId="{8D403D53-163B-4BE6-901A-22ABC86C3A3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13" creationId="{EFB40B93-6585-4717-AC6D-B1ED5C9F6D5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14" creationId="{E2272BB6-C52D-4951-BB0D-0E5DD18CA83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33" creationId="{149CF5AB-971F-4034-B0AD-11CA0B65F56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34" creationId="{3F52BFA0-86B4-42C8-AD44-3F94A052B57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35" creationId="{E5BA03D9-4BAF-496E-94B1-6F47CEBD04E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36" creationId="{33CEB417-C389-4018-9A94-11EC97DC7D5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37" creationId="{6BE8EACC-C2C9-4803-AEA6-D8B307A0191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38" creationId="{9ABF751C-7766-4FCA-BB1F-B5106D416E8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62" creationId="{413941AE-311E-4F05-A07F-6868EC43A3E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63" creationId="{C2A81F82-7BCE-4764-A603-430121E3FED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64" creationId="{73220157-3360-4E84-A71B-EDCD8F49AE1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65" creationId="{E7273DDB-EC0D-47B0-87C9-8E5279F5FB8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72" creationId="{A0B8D264-2BCD-4F3B-8599-BDE81D4D021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73" creationId="{5C5FEAE4-E2C6-43E5-9B6A-5BB3499BB6D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74" creationId="{0A59D2E7-6284-4B9A-AB89-1B33311A863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75" creationId="{1F7504BB-E23C-46DE-97EA-EB32180B1E9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76" creationId="{0F068273-344F-425D-9732-2D2227CC965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77" creationId="{74176AA0-E919-4610-844B-69FFD03BA22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78" creationId="{D5A352D0-2C1D-4EF1-9683-8F5DAB9BC03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79" creationId="{D28A2ACE-2CFF-4B98-AC7A-863BAA5FBEA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80" creationId="{E3C452FF-A8F6-407D-AC8B-36755F1F4EC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81" creationId="{0605E422-F897-47C5-8F96-73772927D64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82" creationId="{771D31DE-A4C4-4112-9CFE-530F8B67033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83" creationId="{10827FB2-E09D-439E-B207-A637C43EB0A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884" creationId="{09D84BF4-12E9-4A00-9477-1DB5E73C666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03" creationId="{19905F56-357E-4F11-BD47-D6E41CAA26E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04" creationId="{1797D440-0003-4EC1-A3BB-270E5ACF373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05" creationId="{00E48624-8F2F-432D-9805-43CAFBCF300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06" creationId="{4B2E7BBA-6ABC-43C7-A3EF-9DC7579BF83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07" creationId="{7BF7DC6D-788E-4646-A5F5-C4B8FDC12B9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08" creationId="{C36975BA-421E-4626-B16F-C112C7990B4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27" creationId="{A60C8742-9840-4999-AAE3-F76A8EAE4DC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28" creationId="{9E90536D-261B-4DAB-94BC-0D48902B911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29" creationId="{1556E03A-1D25-4314-AF81-BC4EA802D5B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30" creationId="{D07D016B-7A1A-441F-BBE5-BB3870E9E39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31" creationId="{F14B7A4D-93D7-4996-BFFE-1B687F78BB4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32" creationId="{83A6792F-458E-4881-98FC-4BC987A10F4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51" creationId="{F54CB30F-519D-4284-957A-2EC8B2E706D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52" creationId="{193F257A-2C3F-4CA3-9852-BD5D8E821AD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53" creationId="{98E0DDD7-F8DD-4DEB-B9C8-69C0FE3C37E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54" creationId="{A803DA5E-7C34-484F-81B0-E089419BF65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55" creationId="{21D3C088-D87C-4ABB-B15A-3F0673177A8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56" creationId="{B5892D45-54BC-4198-B168-0677F1AEE3C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75" creationId="{DEB59281-BAC2-450A-9383-B3B3065FBE8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76" creationId="{6EC56B8C-624E-4FED-A8E8-F535184ED01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77" creationId="{655A449B-FA18-458C-A176-49C07726BEC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78" creationId="{41E44DC4-50C5-428F-B379-BEF5EFF3E51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79" creationId="{63BC2E40-6DB5-4306-8711-3E82AC0F4A8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80" creationId="{4102BD54-4A86-425A-903B-34D1E2FDAA3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999" creationId="{040BE930-7815-4500-BD0B-61D87F07485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00" creationId="{753E9813-9DB2-419C-B282-067575A6F27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01" creationId="{5B8F6723-8689-4E06-914D-4E3BDA77239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02" creationId="{F8946B0F-BA25-45B7-B839-E927B930415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03" creationId="{7DD446EC-6220-4BCB-9133-9902C67CB3D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04" creationId="{45A01988-D81A-4313-A64C-0BB2934DA3D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23" creationId="{D9435D88-F224-47F4-8097-3191154FBF4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24" creationId="{8565B23C-8173-4261-A32B-9EF87A2A0A9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25" creationId="{D7DF6E85-5ABA-4B6E-B9F6-BAA420D9FE2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26" creationId="{59AE0D9D-C8AE-468F-B869-EE009A42FAB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27" creationId="{BF2720E1-4B44-4527-83CD-16D035996F1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28" creationId="{4B0484DD-DB51-4B60-AFAD-B1EB9E91FF5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52" creationId="{0A7BAFE2-2039-4E2A-887D-94F2A8C5207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53" creationId="{93B78024-2447-4644-BDDF-4C38A5F61C1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54" creationId="{28BBBA4B-D253-47E0-BA29-D5FA78E2CB6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55" creationId="{99B9693A-4A05-4169-BBF5-EB6D1B434A9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62" creationId="{4FB2C20C-36F6-42D7-BBDB-3B7FCEE52F5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63" creationId="{8FAA39CA-EF30-401F-888A-BD9625C1D6C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64" creationId="{D0367929-391F-471F-ACBF-B1587FA8B1DA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65" creationId="{48480D09-7995-4595-BB2A-BA1C4B9C262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66" creationId="{E58C2934-66CD-4C88-B65C-90D180B9C9F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67" creationId="{04B59816-DC48-465E-96DF-8B57A4F63D7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68" creationId="{13419BE6-A526-4A06-B0A1-73BECFDDA0C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69" creationId="{9830989A-9CE8-4EF6-AE94-3128C62ABE7D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70" creationId="{3EB86FBB-6E14-47B6-91CC-65335AE3E88F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71" creationId="{F3DF3E3D-9CDF-4905-B072-7598E9E5E71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72" creationId="{A7D5D7AC-FF66-4B50-8113-14AAE09AA1D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73" creationId="{DCC1EF30-DA9E-4C34-992E-F8043125D80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74" creationId="{32133087-6A25-4AC6-B839-F43674DE9E7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93" creationId="{C2B515B8-98B4-40BF-8D17-4A874B919E7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94" creationId="{F0893720-63A1-41B2-BC8D-EB0F9F34325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95" creationId="{6801E422-A080-43E4-AF10-179C7DCE879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96" creationId="{32285FD7-E0E6-491A-8AEB-590210C5536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97" creationId="{003127C7-DCFF-43BB-BD55-A9EE7C4A8CC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098" creationId="{6C297087-0F1D-4549-9E83-99E71024CDE2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17" creationId="{F245C916-F47D-41C2-B10B-DAC4F5D753D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18" creationId="{8F570030-5C36-4AE5-BD51-51EF9EFF15A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19" creationId="{9EB39C5D-80BA-463D-B201-0C2357F93068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20" creationId="{4DDA96FC-0BA3-4A18-94E2-D52021CD732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21" creationId="{60BBBCD0-BA7E-4CD9-BF9C-3A346DAF094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22" creationId="{A133E7AE-0CC9-46C8-9A42-4BBF8DF0FDC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41" creationId="{947ABB18-DA04-443B-83D5-B8C596D2872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42" creationId="{EB698279-5F90-4B15-BAF4-FF717017C83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43" creationId="{C4FF750A-493E-416D-BA51-C7C0C1B76E19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44" creationId="{A96BC274-4C10-4D90-BDAD-8C2D9A7E4FF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45" creationId="{9FF47DF6-AFEF-4794-8238-79A4C9641A0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46" creationId="{CACAD9EC-AA02-4298-BAE4-FFBD873CA17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65" creationId="{2D76BA7F-071B-4CE5-8060-F4F4672E8B6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66" creationId="{E61DFC69-92D8-40A7-8EE8-74D0EE02B34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67" creationId="{6CCD0A38-D00E-410A-93F4-D695C78592EB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68" creationId="{AD2391BB-43CA-4BFB-BF06-69D6D4CF7A7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69" creationId="{24B1AA5F-38E5-428E-BBDF-D673D02B41D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70" creationId="{07F30C0C-DC04-4885-AC8B-6098E8565AC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89" creationId="{53FBD419-14B1-4F5B-A4B0-00EB22569F2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90" creationId="{B559B1C1-F39E-4F22-90F0-B50973595697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91" creationId="{66A54664-14DB-4FFA-A495-102E6822592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92" creationId="{82B9F77B-D865-43C9-81BD-4C873ADD1E56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93" creationId="{39A98B27-D733-46F0-AB0E-7407EE46E23E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194" creationId="{D9C5C4F2-5F48-464E-B18E-39C78F568CB5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13" creationId="{F1970D6D-E378-48AE-AD25-5B355895B190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14" creationId="{85199819-4B51-481F-AE67-77B54665808C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15" creationId="{D895A033-64CA-498D-BF99-66183EFB0E53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16" creationId="{C3CE47F1-0E09-4893-A7AF-3E9FA87D4974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17" creationId="{84DA3B00-8F5F-426A-BDE0-DEC761595E11}"/>
          </ac:grpSpMkLst>
        </pc:grpChg>
        <pc:grpChg chg="mod">
          <ac:chgData name="Victor Beltran" userId="639a1d0ce86ce6d2" providerId="LiveId" clId="{D032905F-C916-4970-9D00-C5BE90955AA5}" dt="2022-03-21T21:42:32.925" v="1541"/>
          <ac:grpSpMkLst>
            <pc:docMk/>
            <pc:sldMk cId="160532903" sldId="270"/>
            <ac:grpSpMk id="1218" creationId="{41C6FC3E-94F5-4685-8B88-B9535DE97A8C}"/>
          </ac:grpSpMkLst>
        </pc:grpChg>
        <pc:graphicFrameChg chg="del mod">
          <ac:chgData name="Victor Beltran" userId="639a1d0ce86ce6d2" providerId="LiveId" clId="{D032905F-C916-4970-9D00-C5BE90955AA5}" dt="2022-03-21T21:33:31.818" v="1536" actId="21"/>
          <ac:graphicFrameMkLst>
            <pc:docMk/>
            <pc:sldMk cId="160532903" sldId="270"/>
            <ac:graphicFrameMk id="5" creationId="{F729F329-CDAF-794F-AA5D-015E3597AFE0}"/>
          </ac:graphicFrameMkLst>
        </pc:graphicFrameChg>
        <pc:graphicFrameChg chg="add del mod modGraphic">
          <ac:chgData name="Victor Beltran" userId="639a1d0ce86ce6d2" providerId="LiveId" clId="{D032905F-C916-4970-9D00-C5BE90955AA5}" dt="2022-03-21T22:06:52.949" v="1574" actId="478"/>
          <ac:graphicFrameMkLst>
            <pc:docMk/>
            <pc:sldMk cId="160532903" sldId="270"/>
            <ac:graphicFrameMk id="6" creationId="{A929CFE8-3BE4-4615-9135-46498C9B368E}"/>
          </ac:graphicFrameMkLst>
        </pc:graphicFrameChg>
        <pc:picChg chg="del mod">
          <ac:chgData name="Victor Beltran" userId="639a1d0ce86ce6d2" providerId="LiveId" clId="{D032905F-C916-4970-9D00-C5BE90955AA5}" dt="2022-03-21T22:36:29.663" v="1591" actId="478"/>
          <ac:picMkLst>
            <pc:docMk/>
            <pc:sldMk cId="160532903" sldId="270"/>
            <ac:picMk id="4" creationId="{5066F5EC-62D8-E067-968C-5CACEC9AFC77}"/>
          </ac:picMkLst>
        </pc:picChg>
        <pc:picChg chg="add mod">
          <ac:chgData name="Victor Beltran" userId="639a1d0ce86ce6d2" providerId="LiveId" clId="{D032905F-C916-4970-9D00-C5BE90955AA5}" dt="2022-03-22T19:15:59.583" v="3185" actId="1076"/>
          <ac:picMkLst>
            <pc:docMk/>
            <pc:sldMk cId="160532903" sldId="270"/>
            <ac:picMk id="5" creationId="{36F89CA6-AC59-4647-9101-672966C0D4F7}"/>
          </ac:picMkLst>
        </pc:picChg>
        <pc:picChg chg="add mod">
          <ac:chgData name="Victor Beltran" userId="639a1d0ce86ce6d2" providerId="LiveId" clId="{D032905F-C916-4970-9D00-C5BE90955AA5}" dt="2022-03-21T22:40:22.874" v="1621" actId="1076"/>
          <ac:picMkLst>
            <pc:docMk/>
            <pc:sldMk cId="160532903" sldId="270"/>
            <ac:picMk id="1262" creationId="{4EDF4201-67D1-4A8B-8D3E-4E7B9F3B2F07}"/>
          </ac:picMkLst>
        </pc:picChg>
        <pc:picChg chg="add mod">
          <ac:chgData name="Victor Beltran" userId="639a1d0ce86ce6d2" providerId="LiveId" clId="{D032905F-C916-4970-9D00-C5BE90955AA5}" dt="2022-03-21T22:40:22.874" v="1621" actId="1076"/>
          <ac:picMkLst>
            <pc:docMk/>
            <pc:sldMk cId="160532903" sldId="270"/>
            <ac:picMk id="1264" creationId="{B9794F21-4580-4B1C-A482-D8001E8B6897}"/>
          </ac:picMkLst>
        </pc:picChg>
        <pc:picChg chg="add mod ord">
          <ac:chgData name="Victor Beltran" userId="639a1d0ce86ce6d2" providerId="LiveId" clId="{D032905F-C916-4970-9D00-C5BE90955AA5}" dt="2022-03-21T22:40:22.874" v="1621" actId="1076"/>
          <ac:picMkLst>
            <pc:docMk/>
            <pc:sldMk cId="160532903" sldId="270"/>
            <ac:picMk id="1266" creationId="{813CB86C-6F92-43BC-B882-8D123D42EB86}"/>
          </ac:picMkLst>
        </pc:picChg>
        <pc:picChg chg="add mod">
          <ac:chgData name="Victor Beltran" userId="639a1d0ce86ce6d2" providerId="LiveId" clId="{D032905F-C916-4970-9D00-C5BE90955AA5}" dt="2022-03-21T22:40:22.874" v="1621" actId="1076"/>
          <ac:picMkLst>
            <pc:docMk/>
            <pc:sldMk cId="160532903" sldId="270"/>
            <ac:picMk id="1268" creationId="{D4ABB8E1-C7BB-4F57-A5A3-E65CB2F663F6}"/>
          </ac:picMkLst>
        </pc:picChg>
        <pc:picChg chg="add mod">
          <ac:chgData name="Victor Beltran" userId="639a1d0ce86ce6d2" providerId="LiveId" clId="{D032905F-C916-4970-9D00-C5BE90955AA5}" dt="2022-03-21T22:40:22.874" v="1621" actId="1076"/>
          <ac:picMkLst>
            <pc:docMk/>
            <pc:sldMk cId="160532903" sldId="270"/>
            <ac:picMk id="1270" creationId="{43BC9CF1-E800-4035-B87C-462E78AF309A}"/>
          </ac:picMkLst>
        </pc:picChg>
        <pc:picChg chg="add mod">
          <ac:chgData name="Victor Beltran" userId="639a1d0ce86ce6d2" providerId="LiveId" clId="{D032905F-C916-4970-9D00-C5BE90955AA5}" dt="2022-03-21T22:40:22.874" v="1621" actId="1076"/>
          <ac:picMkLst>
            <pc:docMk/>
            <pc:sldMk cId="160532903" sldId="270"/>
            <ac:picMk id="1272" creationId="{42E1244A-3715-4B98-B86A-B939BB70B855}"/>
          </ac:picMkLst>
        </pc:picChg>
        <pc:picChg chg="add mod ord">
          <ac:chgData name="Victor Beltran" userId="639a1d0ce86ce6d2" providerId="LiveId" clId="{D032905F-C916-4970-9D00-C5BE90955AA5}" dt="2022-03-21T22:52:43.483" v="1895"/>
          <ac:picMkLst>
            <pc:docMk/>
            <pc:sldMk cId="160532903" sldId="270"/>
            <ac:picMk id="1274" creationId="{DDF41262-C176-4486-940F-E3D2F0E14B4E}"/>
          </ac:picMkLst>
        </pc:picChg>
      </pc:sldChg>
      <pc:sldChg chg="addSp delSp modSp add del mod ord delAnim modAnim">
        <pc:chgData name="Victor Beltran" userId="639a1d0ce86ce6d2" providerId="LiveId" clId="{D032905F-C916-4970-9D00-C5BE90955AA5}" dt="2022-03-22T16:58:27.310" v="2163" actId="47"/>
        <pc:sldMkLst>
          <pc:docMk/>
          <pc:sldMk cId="12945499" sldId="271"/>
        </pc:sldMkLst>
        <pc:spChg chg="mod">
          <ac:chgData name="Victor Beltran" userId="639a1d0ce86ce6d2" providerId="LiveId" clId="{D032905F-C916-4970-9D00-C5BE90955AA5}" dt="2022-03-22T16:45:01.675" v="2105" actId="20577"/>
          <ac:spMkLst>
            <pc:docMk/>
            <pc:sldMk cId="12945499" sldId="271"/>
            <ac:spMk id="2" creationId="{F536E575-CC15-5342-8329-DA490F0E3350}"/>
          </ac:spMkLst>
        </pc:spChg>
        <pc:spChg chg="del">
          <ac:chgData name="Victor Beltran" userId="639a1d0ce86ce6d2" providerId="LiveId" clId="{D032905F-C916-4970-9D00-C5BE90955AA5}" dt="2022-03-21T23:21:53.993" v="2060" actId="21"/>
          <ac:spMkLst>
            <pc:docMk/>
            <pc:sldMk cId="12945499" sldId="271"/>
            <ac:spMk id="3" creationId="{E8E4EB35-3B39-E04E-A977-E790D7096B46}"/>
          </ac:spMkLst>
        </pc:spChg>
        <pc:graphicFrameChg chg="add del">
          <ac:chgData name="Victor Beltran" userId="639a1d0ce86ce6d2" providerId="LiveId" clId="{D032905F-C916-4970-9D00-C5BE90955AA5}" dt="2022-03-22T16:52:48.476" v="2162" actId="21"/>
          <ac:graphicFrameMkLst>
            <pc:docMk/>
            <pc:sldMk cId="12945499" sldId="271"/>
            <ac:graphicFrameMk id="3" creationId="{085AC5A6-DA5B-40E7-8319-A2480D0A21B6}"/>
          </ac:graphicFrameMkLst>
        </pc:graphicFrameChg>
        <pc:graphicFrameChg chg="add del mod">
          <ac:chgData name="Victor Beltran" userId="639a1d0ce86ce6d2" providerId="LiveId" clId="{D032905F-C916-4970-9D00-C5BE90955AA5}" dt="2022-03-21T23:26:59.473" v="2063" actId="478"/>
          <ac:graphicFrameMkLst>
            <pc:docMk/>
            <pc:sldMk cId="12945499" sldId="271"/>
            <ac:graphicFrameMk id="5" creationId="{AC082153-7239-4DC9-A76D-09BD2F9039D2}"/>
          </ac:graphicFrameMkLst>
        </pc:graphicFrameChg>
        <pc:graphicFrameChg chg="add del mod">
          <ac:chgData name="Victor Beltran" userId="639a1d0ce86ce6d2" providerId="LiveId" clId="{D032905F-C916-4970-9D00-C5BE90955AA5}" dt="2022-03-21T23:29:08.602" v="2071" actId="478"/>
          <ac:graphicFrameMkLst>
            <pc:docMk/>
            <pc:sldMk cId="12945499" sldId="271"/>
            <ac:graphicFrameMk id="6" creationId="{62B038F2-0249-4823-8E2D-E1393BD70F1F}"/>
          </ac:graphicFrameMkLst>
        </pc:graphicFrameChg>
        <pc:graphicFrameChg chg="add del mod ord">
          <ac:chgData name="Victor Beltran" userId="639a1d0ce86ce6d2" providerId="LiveId" clId="{D032905F-C916-4970-9D00-C5BE90955AA5}" dt="2022-03-21T23:29:46.374" v="2080" actId="478"/>
          <ac:graphicFrameMkLst>
            <pc:docMk/>
            <pc:sldMk cId="12945499" sldId="271"/>
            <ac:graphicFrameMk id="7" creationId="{049FBD83-756F-4DD4-A7BA-26C64F5FC041}"/>
          </ac:graphicFrameMkLst>
        </pc:graphicFrameChg>
        <pc:graphicFrameChg chg="add del mod">
          <ac:chgData name="Victor Beltran" userId="639a1d0ce86ce6d2" providerId="LiveId" clId="{D032905F-C916-4970-9D00-C5BE90955AA5}" dt="2022-03-22T00:33:44.481" v="2090" actId="478"/>
          <ac:graphicFrameMkLst>
            <pc:docMk/>
            <pc:sldMk cId="12945499" sldId="271"/>
            <ac:graphicFrameMk id="12" creationId="{16F7B83F-69B1-475D-9824-A16DBA37D12A}"/>
          </ac:graphicFrameMkLst>
        </pc:graphicFrameChg>
        <pc:graphicFrameChg chg="add del mod">
          <ac:chgData name="Victor Beltran" userId="639a1d0ce86ce6d2" providerId="LiveId" clId="{D032905F-C916-4970-9D00-C5BE90955AA5}" dt="2022-03-22T00:33:43.334" v="2089" actId="478"/>
          <ac:graphicFrameMkLst>
            <pc:docMk/>
            <pc:sldMk cId="12945499" sldId="271"/>
            <ac:graphicFrameMk id="13" creationId="{E9DB9F35-4C3F-45B4-9287-FF53081FF537}"/>
          </ac:graphicFrameMkLst>
        </pc:graphicFrameChg>
        <pc:picChg chg="mod">
          <ac:chgData name="Victor Beltran" userId="639a1d0ce86ce6d2" providerId="LiveId" clId="{D032905F-C916-4970-9D00-C5BE90955AA5}" dt="2022-03-22T16:44:19.840" v="2096" actId="1076"/>
          <ac:picMkLst>
            <pc:docMk/>
            <pc:sldMk cId="12945499" sldId="271"/>
            <ac:picMk id="4" creationId="{5066F5EC-62D8-E067-968C-5CACEC9AFC77}"/>
          </ac:picMkLst>
        </pc:picChg>
        <pc:picChg chg="del">
          <ac:chgData name="Victor Beltran" userId="639a1d0ce86ce6d2" providerId="LiveId" clId="{D032905F-C916-4970-9D00-C5BE90955AA5}" dt="2022-03-22T00:14:18.345" v="2084" actId="478"/>
          <ac:picMkLst>
            <pc:docMk/>
            <pc:sldMk cId="12945499" sldId="271"/>
            <ac:picMk id="9" creationId="{3F406259-2E09-48F7-A803-0FD654FEBDF6}"/>
          </ac:picMkLst>
        </pc:picChg>
        <pc:picChg chg="add del mod">
          <ac:chgData name="Victor Beltran" userId="639a1d0ce86ce6d2" providerId="LiveId" clId="{D032905F-C916-4970-9D00-C5BE90955AA5}" dt="2022-03-22T00:14:16.639" v="2083" actId="478"/>
          <ac:picMkLst>
            <pc:docMk/>
            <pc:sldMk cId="12945499" sldId="271"/>
            <ac:picMk id="11" creationId="{BABB0879-6796-40EC-9376-83D4107647D8}"/>
          </ac:picMkLst>
        </pc:picChg>
        <pc:picChg chg="add del mod">
          <ac:chgData name="Victor Beltran" userId="639a1d0ce86ce6d2" providerId="LiveId" clId="{D032905F-C916-4970-9D00-C5BE90955AA5}" dt="2022-03-22T00:36:43.109" v="2092" actId="478"/>
          <ac:picMkLst>
            <pc:docMk/>
            <pc:sldMk cId="12945499" sldId="271"/>
            <ac:picMk id="14" creationId="{C49C2551-EA93-4F07-835D-C19D57BA6183}"/>
          </ac:picMkLst>
        </pc:picChg>
        <pc:picChg chg="add del mod">
          <ac:chgData name="Victor Beltran" userId="639a1d0ce86ce6d2" providerId="LiveId" clId="{D032905F-C916-4970-9D00-C5BE90955AA5}" dt="2022-03-22T00:48:42.193" v="2095" actId="478"/>
          <ac:picMkLst>
            <pc:docMk/>
            <pc:sldMk cId="12945499" sldId="271"/>
            <ac:picMk id="15" creationId="{3F18BFA7-EF2B-42CD-9D63-64B0179FF024}"/>
          </ac:picMkLst>
        </pc:picChg>
      </pc:sldChg>
      <pc:sldChg chg="addSp modSp add mod ord">
        <pc:chgData name="Victor Beltran" userId="639a1d0ce86ce6d2" providerId="LiveId" clId="{D032905F-C916-4970-9D00-C5BE90955AA5}" dt="2022-03-22T18:40:57.601" v="3156" actId="20577"/>
        <pc:sldMkLst>
          <pc:docMk/>
          <pc:sldMk cId="2675149382" sldId="272"/>
        </pc:sldMkLst>
        <pc:spChg chg="mod">
          <ac:chgData name="Victor Beltran" userId="639a1d0ce86ce6d2" providerId="LiveId" clId="{D032905F-C916-4970-9D00-C5BE90955AA5}" dt="2022-03-22T17:28:20.264" v="2193" actId="20577"/>
          <ac:spMkLst>
            <pc:docMk/>
            <pc:sldMk cId="2675149382" sldId="272"/>
            <ac:spMk id="2" creationId="{F536E575-CC15-5342-8329-DA490F0E3350}"/>
          </ac:spMkLst>
        </pc:spChg>
        <pc:spChg chg="add mod">
          <ac:chgData name="Victor Beltran" userId="639a1d0ce86ce6d2" providerId="LiveId" clId="{D032905F-C916-4970-9D00-C5BE90955AA5}" dt="2022-03-22T18:40:57.601" v="3156" actId="20577"/>
          <ac:spMkLst>
            <pc:docMk/>
            <pc:sldMk cId="2675149382" sldId="272"/>
            <ac:spMk id="3" creationId="{0EE3D529-8CF8-4E67-9F3F-46035E3E6814}"/>
          </ac:spMkLst>
        </pc:spChg>
        <pc:spChg chg="add mod">
          <ac:chgData name="Victor Beltran" userId="639a1d0ce86ce6d2" providerId="LiveId" clId="{D032905F-C916-4970-9D00-C5BE90955AA5}" dt="2022-03-22T17:38:51.274" v="2881" actId="1076"/>
          <ac:spMkLst>
            <pc:docMk/>
            <pc:sldMk cId="2675149382" sldId="272"/>
            <ac:spMk id="5" creationId="{E6BE474C-7632-409D-9D3F-62383BD70F9B}"/>
          </ac:spMkLst>
        </pc:spChg>
      </pc:sldChg>
      <pc:sldChg chg="addSp delSp modSp add mod">
        <pc:chgData name="Victor Beltran" userId="639a1d0ce86ce6d2" providerId="LiveId" clId="{D032905F-C916-4970-9D00-C5BE90955AA5}" dt="2022-03-22T17:59:53.716" v="3083"/>
        <pc:sldMkLst>
          <pc:docMk/>
          <pc:sldMk cId="3402560612" sldId="273"/>
        </pc:sldMkLst>
        <pc:spChg chg="mod">
          <ac:chgData name="Victor Beltran" userId="639a1d0ce86ce6d2" providerId="LiveId" clId="{D032905F-C916-4970-9D00-C5BE90955AA5}" dt="2022-03-22T16:45:37.870" v="2119" actId="20577"/>
          <ac:spMkLst>
            <pc:docMk/>
            <pc:sldMk cId="3402560612" sldId="273"/>
            <ac:spMk id="2" creationId="{F536E575-CC15-5342-8329-DA490F0E3350}"/>
          </ac:spMkLst>
        </pc:spChg>
        <pc:spChg chg="add mod">
          <ac:chgData name="Victor Beltran" userId="639a1d0ce86ce6d2" providerId="LiveId" clId="{D032905F-C916-4970-9D00-C5BE90955AA5}" dt="2022-03-22T17:50:51.299" v="3082" actId="20577"/>
          <ac:spMkLst>
            <pc:docMk/>
            <pc:sldMk cId="3402560612" sldId="273"/>
            <ac:spMk id="3" creationId="{52C2556C-DA37-4E96-B8DC-79810137F33F}"/>
          </ac:spMkLst>
        </pc:spChg>
        <pc:spChg chg="add mod">
          <ac:chgData name="Victor Beltran" userId="639a1d0ce86ce6d2" providerId="LiveId" clId="{D032905F-C916-4970-9D00-C5BE90955AA5}" dt="2022-03-22T17:59:53.716" v="3083"/>
          <ac:spMkLst>
            <pc:docMk/>
            <pc:sldMk cId="3402560612" sldId="273"/>
            <ac:spMk id="5" creationId="{70E5DC6A-A427-4F93-914A-EB7E718A4C49}"/>
          </ac:spMkLst>
        </pc:spChg>
        <pc:graphicFrameChg chg="add del">
          <ac:chgData name="Victor Beltran" userId="639a1d0ce86ce6d2" providerId="LiveId" clId="{D032905F-C916-4970-9D00-C5BE90955AA5}" dt="2022-03-22T17:02:00.312" v="2168"/>
          <ac:graphicFrameMkLst>
            <pc:docMk/>
            <pc:sldMk cId="3402560612" sldId="273"/>
            <ac:graphicFrameMk id="5" creationId="{82667A55-9101-4C38-89C9-D70F8593ABAA}"/>
          </ac:graphicFrameMkLst>
        </pc:graphicFrameChg>
      </pc:sldChg>
      <pc:sldChg chg="addSp modSp add mod ord">
        <pc:chgData name="Victor Beltran" userId="639a1d0ce86ce6d2" providerId="LiveId" clId="{D032905F-C916-4970-9D00-C5BE90955AA5}" dt="2022-03-22T18:51:57.786" v="3180" actId="20577"/>
        <pc:sldMkLst>
          <pc:docMk/>
          <pc:sldMk cId="2631400508" sldId="274"/>
        </pc:sldMkLst>
        <pc:spChg chg="mod">
          <ac:chgData name="Victor Beltran" userId="639a1d0ce86ce6d2" providerId="LiveId" clId="{D032905F-C916-4970-9D00-C5BE90955AA5}" dt="2022-03-22T17:39:47.026" v="2896" actId="20577"/>
          <ac:spMkLst>
            <pc:docMk/>
            <pc:sldMk cId="2631400508" sldId="274"/>
            <ac:spMk id="2" creationId="{F536E575-CC15-5342-8329-DA490F0E3350}"/>
          </ac:spMkLst>
        </pc:spChg>
        <pc:spChg chg="add mod">
          <ac:chgData name="Victor Beltran" userId="639a1d0ce86ce6d2" providerId="LiveId" clId="{D032905F-C916-4970-9D00-C5BE90955AA5}" dt="2022-03-22T17:45:52.692" v="2907" actId="1076"/>
          <ac:spMkLst>
            <pc:docMk/>
            <pc:sldMk cId="2631400508" sldId="274"/>
            <ac:spMk id="8" creationId="{04A952BE-8B09-415E-AF77-0B36573527CF}"/>
          </ac:spMkLst>
        </pc:spChg>
        <pc:spChg chg="add mod">
          <ac:chgData name="Victor Beltran" userId="639a1d0ce86ce6d2" providerId="LiveId" clId="{D032905F-C916-4970-9D00-C5BE90955AA5}" dt="2022-03-22T18:51:57.786" v="3180" actId="20577"/>
          <ac:spMkLst>
            <pc:docMk/>
            <pc:sldMk cId="2631400508" sldId="274"/>
            <ac:spMk id="11" creationId="{09864773-504B-45FE-BA6B-07D6A2526BA9}"/>
          </ac:spMkLst>
        </pc:spChg>
        <pc:picChg chg="mod">
          <ac:chgData name="Victor Beltran" userId="639a1d0ce86ce6d2" providerId="LiveId" clId="{D032905F-C916-4970-9D00-C5BE90955AA5}" dt="2022-03-22T17:40:33.570" v="2899" actId="1076"/>
          <ac:picMkLst>
            <pc:docMk/>
            <pc:sldMk cId="2631400508" sldId="274"/>
            <ac:picMk id="4" creationId="{5066F5EC-62D8-E067-968C-5CACEC9AFC77}"/>
          </ac:picMkLst>
        </pc:picChg>
        <pc:picChg chg="add mod">
          <ac:chgData name="Victor Beltran" userId="639a1d0ce86ce6d2" providerId="LiveId" clId="{D032905F-C916-4970-9D00-C5BE90955AA5}" dt="2022-03-22T17:17:38.751" v="2169" actId="931"/>
          <ac:picMkLst>
            <pc:docMk/>
            <pc:sldMk cId="2631400508" sldId="274"/>
            <ac:picMk id="7" creationId="{4779CE37-61E6-4866-9DAF-123136AF1C7E}"/>
          </ac:picMkLst>
        </pc:picChg>
        <pc:picChg chg="add mod">
          <ac:chgData name="Victor Beltran" userId="639a1d0ce86ce6d2" providerId="LiveId" clId="{D032905F-C916-4970-9D00-C5BE90955AA5}" dt="2022-03-22T18:51:36.928" v="3161" actId="1076"/>
          <ac:picMkLst>
            <pc:docMk/>
            <pc:sldMk cId="2631400508" sldId="274"/>
            <ac:picMk id="10" creationId="{7D7A0FF7-8DFC-4665-92D9-14BDAB942AF4}"/>
          </ac:picMkLst>
        </pc:picChg>
      </pc:sldChg>
      <pc:sldChg chg="delSp modSp add mod ord">
        <pc:chgData name="Victor Beltran" userId="639a1d0ce86ce6d2" providerId="LiveId" clId="{D032905F-C916-4970-9D00-C5BE90955AA5}" dt="2022-03-22T17:22:37.377" v="2180" actId="21"/>
        <pc:sldMkLst>
          <pc:docMk/>
          <pc:sldMk cId="2432066949" sldId="275"/>
        </pc:sldMkLst>
        <pc:spChg chg="del mod">
          <ac:chgData name="Victor Beltran" userId="639a1d0ce86ce6d2" providerId="LiveId" clId="{D032905F-C916-4970-9D00-C5BE90955AA5}" dt="2022-03-22T17:22:37.377" v="2180" actId="21"/>
          <ac:spMkLst>
            <pc:docMk/>
            <pc:sldMk cId="2432066949" sldId="275"/>
            <ac:spMk id="2" creationId="{F536E575-CC15-5342-8329-DA490F0E3350}"/>
          </ac:spMkLst>
        </pc:spChg>
      </pc:sldChg>
    </pc:docChg>
  </pc:docChgLst>
  <pc:docChgLst>
    <pc:chgData name="Victor Beltran" userId="639a1d0ce86ce6d2" providerId="LiveId" clId="{0FAF3AA2-7D0B-C846-B137-DB8E50D834C7}"/>
    <pc:docChg chg="undo redo custSel addSld delSld modSld sldOrd">
      <pc:chgData name="Victor Beltran" userId="639a1d0ce86ce6d2" providerId="LiveId" clId="{0FAF3AA2-7D0B-C846-B137-DB8E50D834C7}" dt="2022-03-21T17:53:37.739" v="957" actId="14810"/>
      <pc:docMkLst>
        <pc:docMk/>
      </pc:docMkLst>
      <pc:sldChg chg="modSp mod setBg">
        <pc:chgData name="Victor Beltran" userId="639a1d0ce86ce6d2" providerId="LiveId" clId="{0FAF3AA2-7D0B-C846-B137-DB8E50D834C7}" dt="2022-03-21T17:28:15.097" v="872" actId="20577"/>
        <pc:sldMkLst>
          <pc:docMk/>
          <pc:sldMk cId="2826326186" sldId="256"/>
        </pc:sldMkLst>
        <pc:spChg chg="mod">
          <ac:chgData name="Victor Beltran" userId="639a1d0ce86ce6d2" providerId="LiveId" clId="{0FAF3AA2-7D0B-C846-B137-DB8E50D834C7}" dt="2022-03-21T17:28:15.097" v="872" actId="20577"/>
          <ac:spMkLst>
            <pc:docMk/>
            <pc:sldMk cId="2826326186" sldId="256"/>
            <ac:spMk id="2" creationId="{F536E575-CC15-5342-8329-DA490F0E3350}"/>
          </ac:spMkLst>
        </pc:spChg>
      </pc:sldChg>
      <pc:sldChg chg="new del">
        <pc:chgData name="Victor Beltran" userId="639a1d0ce86ce6d2" providerId="LiveId" clId="{0FAF3AA2-7D0B-C846-B137-DB8E50D834C7}" dt="2022-03-20T10:58:38.691" v="362" actId="2696"/>
        <pc:sldMkLst>
          <pc:docMk/>
          <pc:sldMk cId="120761918" sldId="259"/>
        </pc:sldMkLst>
      </pc:sldChg>
      <pc:sldChg chg="addSp delSp modSp add mod ord setBg modAnim delDesignElem">
        <pc:chgData name="Victor Beltran" userId="639a1d0ce86ce6d2" providerId="LiveId" clId="{0FAF3AA2-7D0B-C846-B137-DB8E50D834C7}" dt="2022-03-20T16:40:25.626" v="675"/>
        <pc:sldMkLst>
          <pc:docMk/>
          <pc:sldMk cId="272937432" sldId="260"/>
        </pc:sldMkLst>
        <pc:spChg chg="mod">
          <ac:chgData name="Victor Beltran" userId="639a1d0ce86ce6d2" providerId="LiveId" clId="{0FAF3AA2-7D0B-C846-B137-DB8E50D834C7}" dt="2022-03-20T10:16:32.721" v="243" actId="20577"/>
          <ac:spMkLst>
            <pc:docMk/>
            <pc:sldMk cId="272937432" sldId="260"/>
            <ac:spMk id="2" creationId="{F536E575-CC15-5342-8329-DA490F0E3350}"/>
          </ac:spMkLst>
        </pc:spChg>
        <pc:spChg chg="mod">
          <ac:chgData name="Victor Beltran" userId="639a1d0ce86ce6d2" providerId="LiveId" clId="{0FAF3AA2-7D0B-C846-B137-DB8E50D834C7}" dt="2022-03-20T09:40:31.279" v="19" actId="14100"/>
          <ac:spMkLst>
            <pc:docMk/>
            <pc:sldMk cId="272937432" sldId="260"/>
            <ac:spMk id="3" creationId="{E8E4EB35-3B39-E04E-A977-E790D7096B46}"/>
          </ac:spMkLst>
        </pc:spChg>
        <pc:spChg chg="del">
          <ac:chgData name="Victor Beltran" userId="639a1d0ce86ce6d2" providerId="LiveId" clId="{0FAF3AA2-7D0B-C846-B137-DB8E50D834C7}" dt="2022-03-20T09:37:57.925" v="2"/>
          <ac:spMkLst>
            <pc:docMk/>
            <pc:sldMk cId="272937432" sldId="260"/>
            <ac:spMk id="104" creationId="{37FDDF72-DE39-4F99-A3C1-DD9D7815D7DB}"/>
          </ac:spMkLst>
        </pc:spChg>
        <pc:spChg chg="del">
          <ac:chgData name="Victor Beltran" userId="639a1d0ce86ce6d2" providerId="LiveId" clId="{0FAF3AA2-7D0B-C846-B137-DB8E50D834C7}" dt="2022-03-20T09:37:57.925" v="2"/>
          <ac:spMkLst>
            <pc:docMk/>
            <pc:sldMk cId="272937432" sldId="260"/>
            <ac:spMk id="106" creationId="{5E4ECE80-3AD1-450C-B62A-98788F193948}"/>
          </ac:spMkLst>
        </pc:spChg>
        <pc:picChg chg="mod">
          <ac:chgData name="Victor Beltran" userId="639a1d0ce86ce6d2" providerId="LiveId" clId="{0FAF3AA2-7D0B-C846-B137-DB8E50D834C7}" dt="2022-03-20T10:13:52.546" v="233" actId="13822"/>
          <ac:picMkLst>
            <pc:docMk/>
            <pc:sldMk cId="272937432" sldId="260"/>
            <ac:picMk id="4" creationId="{5066F5EC-62D8-E067-968C-5CACEC9AFC77}"/>
          </ac:picMkLst>
        </pc:picChg>
        <pc:picChg chg="add del mod">
          <ac:chgData name="Victor Beltran" userId="639a1d0ce86ce6d2" providerId="LiveId" clId="{0FAF3AA2-7D0B-C846-B137-DB8E50D834C7}" dt="2022-03-20T09:56:07.809" v="23" actId="478"/>
          <ac:picMkLst>
            <pc:docMk/>
            <pc:sldMk cId="272937432" sldId="260"/>
            <ac:picMk id="6" creationId="{BCAA3A18-F337-4D40-9A88-9D40D03453C4}"/>
          </ac:picMkLst>
        </pc:picChg>
        <pc:picChg chg="add del mod">
          <ac:chgData name="Victor Beltran" userId="639a1d0ce86ce6d2" providerId="LiveId" clId="{0FAF3AA2-7D0B-C846-B137-DB8E50D834C7}" dt="2022-03-20T10:05:41.900" v="38" actId="478"/>
          <ac:picMkLst>
            <pc:docMk/>
            <pc:sldMk cId="272937432" sldId="260"/>
            <ac:picMk id="8" creationId="{771DA79A-C92C-3445-964E-577B56C29F54}"/>
          </ac:picMkLst>
        </pc:picChg>
        <pc:picChg chg="add del mod">
          <ac:chgData name="Victor Beltran" userId="639a1d0ce86ce6d2" providerId="LiveId" clId="{0FAF3AA2-7D0B-C846-B137-DB8E50D834C7}" dt="2022-03-20T10:09:20.861" v="42" actId="478"/>
          <ac:picMkLst>
            <pc:docMk/>
            <pc:sldMk cId="272937432" sldId="260"/>
            <ac:picMk id="10" creationId="{435799BF-744B-A24C-B25C-2078025BA78A}"/>
          </ac:picMkLst>
        </pc:picChg>
        <pc:picChg chg="add mod">
          <ac:chgData name="Victor Beltran" userId="639a1d0ce86ce6d2" providerId="LiveId" clId="{0FAF3AA2-7D0B-C846-B137-DB8E50D834C7}" dt="2022-03-20T10:14:17.139" v="238" actId="1076"/>
          <ac:picMkLst>
            <pc:docMk/>
            <pc:sldMk cId="272937432" sldId="260"/>
            <ac:picMk id="12" creationId="{F81DD2B4-8C8D-B74F-8F3B-07E9F4B7FF07}"/>
          </ac:picMkLst>
        </pc:picChg>
      </pc:sldChg>
      <pc:sldChg chg="addSp delSp modSp add del mod delAnim modAnim">
        <pc:chgData name="Victor Beltran" userId="639a1d0ce86ce6d2" providerId="LiveId" clId="{0FAF3AA2-7D0B-C846-B137-DB8E50D834C7}" dt="2022-03-20T10:44:41.856" v="312" actId="2696"/>
        <pc:sldMkLst>
          <pc:docMk/>
          <pc:sldMk cId="3485886330" sldId="261"/>
        </pc:sldMkLst>
        <pc:picChg chg="add del mod">
          <ac:chgData name="Victor Beltran" userId="639a1d0ce86ce6d2" providerId="LiveId" clId="{0FAF3AA2-7D0B-C846-B137-DB8E50D834C7}" dt="2022-03-20T10:31:02.275" v="264" actId="478"/>
          <ac:picMkLst>
            <pc:docMk/>
            <pc:sldMk cId="3485886330" sldId="261"/>
            <ac:picMk id="6" creationId="{F2D96DB3-5F08-CD46-94E0-030A2BFBB445}"/>
          </ac:picMkLst>
        </pc:picChg>
        <pc:picChg chg="mod">
          <ac:chgData name="Victor Beltran" userId="639a1d0ce86ce6d2" providerId="LiveId" clId="{0FAF3AA2-7D0B-C846-B137-DB8E50D834C7}" dt="2022-03-20T10:23:31.820" v="256" actId="1076"/>
          <ac:picMkLst>
            <pc:docMk/>
            <pc:sldMk cId="3485886330" sldId="261"/>
            <ac:picMk id="12" creationId="{F81DD2B4-8C8D-B74F-8F3B-07E9F4B7FF07}"/>
          </ac:picMkLst>
        </pc:picChg>
      </pc:sldChg>
      <pc:sldChg chg="addSp delSp modSp add mod setBg modAnim">
        <pc:chgData name="Victor Beltran" userId="639a1d0ce86ce6d2" providerId="LiveId" clId="{0FAF3AA2-7D0B-C846-B137-DB8E50D834C7}" dt="2022-03-20T16:41:48.986" v="676"/>
        <pc:sldMkLst>
          <pc:docMk/>
          <pc:sldMk cId="4048339827" sldId="262"/>
        </pc:sldMkLst>
        <pc:picChg chg="add mod">
          <ac:chgData name="Victor Beltran" userId="639a1d0ce86ce6d2" providerId="LiveId" clId="{0FAF3AA2-7D0B-C846-B137-DB8E50D834C7}" dt="2022-03-20T10:57:29.006" v="360" actId="571"/>
          <ac:picMkLst>
            <pc:docMk/>
            <pc:sldMk cId="4048339827" sldId="262"/>
            <ac:picMk id="7" creationId="{3252D570-CA47-5140-B096-90D834668496}"/>
          </ac:picMkLst>
        </pc:picChg>
        <pc:picChg chg="add del mod">
          <ac:chgData name="Victor Beltran" userId="639a1d0ce86ce6d2" providerId="LiveId" clId="{0FAF3AA2-7D0B-C846-B137-DB8E50D834C7}" dt="2022-03-20T14:18:17.606" v="424" actId="931"/>
          <ac:picMkLst>
            <pc:docMk/>
            <pc:sldMk cId="4048339827" sldId="262"/>
            <ac:picMk id="8" creationId="{9CAACF26-887A-4E45-BC44-003949768A91}"/>
          </ac:picMkLst>
        </pc:picChg>
        <pc:picChg chg="add del mod">
          <ac:chgData name="Victor Beltran" userId="639a1d0ce86ce6d2" providerId="LiveId" clId="{0FAF3AA2-7D0B-C846-B137-DB8E50D834C7}" dt="2022-03-20T14:20:24.709" v="429" actId="21"/>
          <ac:picMkLst>
            <pc:docMk/>
            <pc:sldMk cId="4048339827" sldId="262"/>
            <ac:picMk id="10" creationId="{C2EB94E3-77DB-C042-A467-EA628A3D75CA}"/>
          </ac:picMkLst>
        </pc:picChg>
        <pc:picChg chg="mod modCrop">
          <ac:chgData name="Victor Beltran" userId="639a1d0ce86ce6d2" providerId="LiveId" clId="{0FAF3AA2-7D0B-C846-B137-DB8E50D834C7}" dt="2022-03-20T11:03:05.740" v="394" actId="732"/>
          <ac:picMkLst>
            <pc:docMk/>
            <pc:sldMk cId="4048339827" sldId="262"/>
            <ac:picMk id="12" creationId="{F81DD2B4-8C8D-B74F-8F3B-07E9F4B7FF07}"/>
          </ac:picMkLst>
        </pc:picChg>
        <pc:inkChg chg="add del">
          <ac:chgData name="Victor Beltran" userId="639a1d0ce86ce6d2" providerId="LiveId" clId="{0FAF3AA2-7D0B-C846-B137-DB8E50D834C7}" dt="2022-03-20T10:57:16.560" v="358" actId="9405"/>
          <ac:inkMkLst>
            <pc:docMk/>
            <pc:sldMk cId="4048339827" sldId="262"/>
            <ac:inkMk id="5" creationId="{BAA44727-F781-154A-B2E9-E7FA63FF76B4}"/>
          </ac:inkMkLst>
        </pc:inkChg>
      </pc:sldChg>
      <pc:sldChg chg="modSp add del mod modAnim">
        <pc:chgData name="Victor Beltran" userId="639a1d0ce86ce6d2" providerId="LiveId" clId="{0FAF3AA2-7D0B-C846-B137-DB8E50D834C7}" dt="2022-03-20T14:30:42.472" v="478" actId="2696"/>
        <pc:sldMkLst>
          <pc:docMk/>
          <pc:sldMk cId="1321530257" sldId="263"/>
        </pc:sldMkLst>
        <pc:picChg chg="mod">
          <ac:chgData name="Victor Beltran" userId="639a1d0ce86ce6d2" providerId="LiveId" clId="{0FAF3AA2-7D0B-C846-B137-DB8E50D834C7}" dt="2022-03-20T11:10:57.522" v="407" actId="14100"/>
          <ac:picMkLst>
            <pc:docMk/>
            <pc:sldMk cId="1321530257" sldId="263"/>
            <ac:picMk id="12" creationId="{F81DD2B4-8C8D-B74F-8F3B-07E9F4B7FF07}"/>
          </ac:picMkLst>
        </pc:picChg>
      </pc:sldChg>
      <pc:sldChg chg="addSp delSp modSp add del mod modAnim">
        <pc:chgData name="Victor Beltran" userId="639a1d0ce86ce6d2" providerId="LiveId" clId="{0FAF3AA2-7D0B-C846-B137-DB8E50D834C7}" dt="2022-03-20T11:08:50.631" v="401" actId="2696"/>
        <pc:sldMkLst>
          <pc:docMk/>
          <pc:sldMk cId="2348067116" sldId="263"/>
        </pc:sldMkLst>
        <pc:picChg chg="add del mod">
          <ac:chgData name="Victor Beltran" userId="639a1d0ce86ce6d2" providerId="LiveId" clId="{0FAF3AA2-7D0B-C846-B137-DB8E50D834C7}" dt="2022-03-20T11:01:45.759" v="385"/>
          <ac:picMkLst>
            <pc:docMk/>
            <pc:sldMk cId="2348067116" sldId="263"/>
            <ac:picMk id="6" creationId="{7CBFA808-B8FF-A449-BCFC-4F0781C29670}"/>
          </ac:picMkLst>
        </pc:picChg>
        <pc:picChg chg="mod modCrop">
          <ac:chgData name="Victor Beltran" userId="639a1d0ce86ce6d2" providerId="LiveId" clId="{0FAF3AA2-7D0B-C846-B137-DB8E50D834C7}" dt="2022-03-20T11:08:28.726" v="400" actId="1076"/>
          <ac:picMkLst>
            <pc:docMk/>
            <pc:sldMk cId="2348067116" sldId="263"/>
            <ac:picMk id="12" creationId="{F81DD2B4-8C8D-B74F-8F3B-07E9F4B7FF07}"/>
          </ac:picMkLst>
        </pc:picChg>
      </pc:sldChg>
      <pc:sldChg chg="addSp delSp modSp add del mod">
        <pc:chgData name="Victor Beltran" userId="639a1d0ce86ce6d2" providerId="LiveId" clId="{0FAF3AA2-7D0B-C846-B137-DB8E50D834C7}" dt="2022-03-20T14:29:45.593" v="476" actId="2696"/>
        <pc:sldMkLst>
          <pc:docMk/>
          <pc:sldMk cId="478950451" sldId="264"/>
        </pc:sldMkLst>
        <pc:picChg chg="add del mod">
          <ac:chgData name="Victor Beltran" userId="639a1d0ce86ce6d2" providerId="LiveId" clId="{0FAF3AA2-7D0B-C846-B137-DB8E50D834C7}" dt="2022-03-20T14:22:56.168" v="447" actId="478"/>
          <ac:picMkLst>
            <pc:docMk/>
            <pc:sldMk cId="478950451" sldId="264"/>
            <ac:picMk id="6" creationId="{3A6F2291-C2EA-7445-AB6E-61DED2C80829}"/>
          </ac:picMkLst>
        </pc:picChg>
        <pc:picChg chg="add del mod">
          <ac:chgData name="Victor Beltran" userId="639a1d0ce86ce6d2" providerId="LiveId" clId="{0FAF3AA2-7D0B-C846-B137-DB8E50D834C7}" dt="2022-03-20T14:22:54.243" v="446" actId="478"/>
          <ac:picMkLst>
            <pc:docMk/>
            <pc:sldMk cId="478950451" sldId="264"/>
            <ac:picMk id="8" creationId="{394D801F-AB05-EF4D-9F4F-F8C63076E04B}"/>
          </ac:picMkLst>
        </pc:picChg>
      </pc:sldChg>
      <pc:sldChg chg="delSp modSp add mod modTransition modAnim">
        <pc:chgData name="Victor Beltran" userId="639a1d0ce86ce6d2" providerId="LiveId" clId="{0FAF3AA2-7D0B-C846-B137-DB8E50D834C7}" dt="2022-03-20T17:04:02.640" v="693"/>
        <pc:sldMkLst>
          <pc:docMk/>
          <pc:sldMk cId="3908673856" sldId="265"/>
        </pc:sldMkLst>
        <pc:picChg chg="mod">
          <ac:chgData name="Victor Beltran" userId="639a1d0ce86ce6d2" providerId="LiveId" clId="{0FAF3AA2-7D0B-C846-B137-DB8E50D834C7}" dt="2022-03-20T14:29:21.199" v="475" actId="1076"/>
          <ac:picMkLst>
            <pc:docMk/>
            <pc:sldMk cId="3908673856" sldId="265"/>
            <ac:picMk id="6" creationId="{3A6F2291-C2EA-7445-AB6E-61DED2C80829}"/>
          </ac:picMkLst>
        </pc:picChg>
        <pc:picChg chg="del">
          <ac:chgData name="Victor Beltran" userId="639a1d0ce86ce6d2" providerId="LiveId" clId="{0FAF3AA2-7D0B-C846-B137-DB8E50D834C7}" dt="2022-03-20T14:23:00.052" v="448" actId="478"/>
          <ac:picMkLst>
            <pc:docMk/>
            <pc:sldMk cId="3908673856" sldId="265"/>
            <ac:picMk id="8" creationId="{394D801F-AB05-EF4D-9F4F-F8C63076E04B}"/>
          </ac:picMkLst>
        </pc:picChg>
        <pc:picChg chg="mod">
          <ac:chgData name="Victor Beltran" userId="639a1d0ce86ce6d2" providerId="LiveId" clId="{0FAF3AA2-7D0B-C846-B137-DB8E50D834C7}" dt="2022-03-20T14:28:49.136" v="472" actId="1076"/>
          <ac:picMkLst>
            <pc:docMk/>
            <pc:sldMk cId="3908673856" sldId="265"/>
            <ac:picMk id="12" creationId="{F81DD2B4-8C8D-B74F-8F3B-07E9F4B7FF07}"/>
          </ac:picMkLst>
        </pc:picChg>
      </pc:sldChg>
      <pc:sldChg chg="addSp delSp modSp add mod ord modTransition delAnim modAnim">
        <pc:chgData name="Victor Beltran" userId="639a1d0ce86ce6d2" providerId="LiveId" clId="{0FAF3AA2-7D0B-C846-B137-DB8E50D834C7}" dt="2022-03-20T18:05:14.341" v="826" actId="1076"/>
        <pc:sldMkLst>
          <pc:docMk/>
          <pc:sldMk cId="2389059841" sldId="266"/>
        </pc:sldMkLst>
        <pc:spChg chg="mod">
          <ac:chgData name="Victor Beltran" userId="639a1d0ce86ce6d2" providerId="LiveId" clId="{0FAF3AA2-7D0B-C846-B137-DB8E50D834C7}" dt="2022-03-20T17:35:17.044" v="781" actId="20577"/>
          <ac:spMkLst>
            <pc:docMk/>
            <pc:sldMk cId="2389059841" sldId="266"/>
            <ac:spMk id="2" creationId="{F536E575-CC15-5342-8329-DA490F0E3350}"/>
          </ac:spMkLst>
        </pc:spChg>
        <pc:spChg chg="add del mod">
          <ac:chgData name="Victor Beltran" userId="639a1d0ce86ce6d2" providerId="LiveId" clId="{0FAF3AA2-7D0B-C846-B137-DB8E50D834C7}" dt="2022-03-20T17:48:12.481" v="803" actId="478"/>
          <ac:spMkLst>
            <pc:docMk/>
            <pc:sldMk cId="2389059841" sldId="266"/>
            <ac:spMk id="3" creationId="{E8E4EB35-3B39-E04E-A977-E790D7096B46}"/>
          </ac:spMkLst>
        </pc:spChg>
        <pc:spChg chg="add mod">
          <ac:chgData name="Victor Beltran" userId="639a1d0ce86ce6d2" providerId="LiveId" clId="{0FAF3AA2-7D0B-C846-B137-DB8E50D834C7}" dt="2022-03-20T17:38:51.094" v="793" actId="3064"/>
          <ac:spMkLst>
            <pc:docMk/>
            <pc:sldMk cId="2389059841" sldId="266"/>
            <ac:spMk id="8" creationId="{690666D9-9668-EF4E-A20F-1C49B4272371}"/>
          </ac:spMkLst>
        </pc:spChg>
        <pc:spChg chg="add del mod">
          <ac:chgData name="Victor Beltran" userId="639a1d0ce86ce6d2" providerId="LiveId" clId="{0FAF3AA2-7D0B-C846-B137-DB8E50D834C7}" dt="2022-03-20T17:48:13.287" v="805"/>
          <ac:spMkLst>
            <pc:docMk/>
            <pc:sldMk cId="2389059841" sldId="266"/>
            <ac:spMk id="10" creationId="{A15D6B27-871A-B641-A0F5-3FCB259B5299}"/>
          </ac:spMkLst>
        </pc:spChg>
        <pc:spChg chg="add mod">
          <ac:chgData name="Victor Beltran" userId="639a1d0ce86ce6d2" providerId="LiveId" clId="{0FAF3AA2-7D0B-C846-B137-DB8E50D834C7}" dt="2022-03-20T18:00:59.273" v="807" actId="14100"/>
          <ac:spMkLst>
            <pc:docMk/>
            <pc:sldMk cId="2389059841" sldId="266"/>
            <ac:spMk id="11" creationId="{2DAE82F1-03D0-A24C-A90B-236174991E55}"/>
          </ac:spMkLst>
        </pc:spChg>
        <pc:spChg chg="add del mod">
          <ac:chgData name="Victor Beltran" userId="639a1d0ce86ce6d2" providerId="LiveId" clId="{0FAF3AA2-7D0B-C846-B137-DB8E50D834C7}" dt="2022-03-20T17:47:10.468" v="798"/>
          <ac:spMkLst>
            <pc:docMk/>
            <pc:sldMk cId="2389059841" sldId="266"/>
            <ac:spMk id="13" creationId="{4D1FFCB1-016E-9D4E-9379-DDA4950E3A6A}"/>
          </ac:spMkLst>
        </pc:spChg>
        <pc:spChg chg="add mod">
          <ac:chgData name="Victor Beltran" userId="639a1d0ce86ce6d2" providerId="LiveId" clId="{0FAF3AA2-7D0B-C846-B137-DB8E50D834C7}" dt="2022-03-20T18:02:45.370" v="815" actId="14100"/>
          <ac:spMkLst>
            <pc:docMk/>
            <pc:sldMk cId="2389059841" sldId="266"/>
            <ac:spMk id="14" creationId="{C13A6DE1-865B-5745-8305-3B48F506E573}"/>
          </ac:spMkLst>
        </pc:spChg>
        <pc:spChg chg="add mod">
          <ac:chgData name="Victor Beltran" userId="639a1d0ce86ce6d2" providerId="LiveId" clId="{0FAF3AA2-7D0B-C846-B137-DB8E50D834C7}" dt="2022-03-20T18:04:37.649" v="820" actId="1076"/>
          <ac:spMkLst>
            <pc:docMk/>
            <pc:sldMk cId="2389059841" sldId="266"/>
            <ac:spMk id="15" creationId="{5B68575D-E18D-6A44-98D1-9A5E3954AF16}"/>
          </ac:spMkLst>
        </pc:spChg>
        <pc:spChg chg="add mod">
          <ac:chgData name="Victor Beltran" userId="639a1d0ce86ce6d2" providerId="LiveId" clId="{0FAF3AA2-7D0B-C846-B137-DB8E50D834C7}" dt="2022-03-20T18:04:51.711" v="822" actId="1076"/>
          <ac:spMkLst>
            <pc:docMk/>
            <pc:sldMk cId="2389059841" sldId="266"/>
            <ac:spMk id="16" creationId="{AE37EFFC-4087-144D-8D6A-9BBA8D4D10E8}"/>
          </ac:spMkLst>
        </pc:spChg>
        <pc:spChg chg="add mod">
          <ac:chgData name="Victor Beltran" userId="639a1d0ce86ce6d2" providerId="LiveId" clId="{0FAF3AA2-7D0B-C846-B137-DB8E50D834C7}" dt="2022-03-20T18:05:01.905" v="824" actId="1076"/>
          <ac:spMkLst>
            <pc:docMk/>
            <pc:sldMk cId="2389059841" sldId="266"/>
            <ac:spMk id="17" creationId="{6717F7AB-A02C-1D4D-BC64-EE9DED5131EE}"/>
          </ac:spMkLst>
        </pc:spChg>
        <pc:spChg chg="add mod">
          <ac:chgData name="Victor Beltran" userId="639a1d0ce86ce6d2" providerId="LiveId" clId="{0FAF3AA2-7D0B-C846-B137-DB8E50D834C7}" dt="2022-03-20T18:05:14.341" v="826" actId="1076"/>
          <ac:spMkLst>
            <pc:docMk/>
            <pc:sldMk cId="2389059841" sldId="266"/>
            <ac:spMk id="18" creationId="{BEF23579-B975-E54E-AF55-D63C2EF1C0CF}"/>
          </ac:spMkLst>
        </pc:spChg>
        <pc:picChg chg="del">
          <ac:chgData name="Victor Beltran" userId="639a1d0ce86ce6d2" providerId="LiveId" clId="{0FAF3AA2-7D0B-C846-B137-DB8E50D834C7}" dt="2022-03-20T17:11:06.868" v="712" actId="478"/>
          <ac:picMkLst>
            <pc:docMk/>
            <pc:sldMk cId="2389059841" sldId="266"/>
            <ac:picMk id="6" creationId="{3A6F2291-C2EA-7445-AB6E-61DED2C80829}"/>
          </ac:picMkLst>
        </pc:picChg>
        <pc:picChg chg="add mod">
          <ac:chgData name="Victor Beltran" userId="639a1d0ce86ce6d2" providerId="LiveId" clId="{0FAF3AA2-7D0B-C846-B137-DB8E50D834C7}" dt="2022-03-20T17:20:17.835" v="735" actId="14100"/>
          <ac:picMkLst>
            <pc:docMk/>
            <pc:sldMk cId="2389059841" sldId="266"/>
            <ac:picMk id="7" creationId="{D2099F2C-CC67-2243-B628-4BF746F82B2D}"/>
          </ac:picMkLst>
        </pc:picChg>
        <pc:picChg chg="add mod">
          <ac:chgData name="Victor Beltran" userId="639a1d0ce86ce6d2" providerId="LiveId" clId="{0FAF3AA2-7D0B-C846-B137-DB8E50D834C7}" dt="2022-03-20T17:30:59.436" v="764" actId="1076"/>
          <ac:picMkLst>
            <pc:docMk/>
            <pc:sldMk cId="2389059841" sldId="266"/>
            <ac:picMk id="9" creationId="{23733FC1-8D72-884B-9FB8-5A8FD3062390}"/>
          </ac:picMkLst>
        </pc:picChg>
        <pc:picChg chg="del">
          <ac:chgData name="Victor Beltran" userId="639a1d0ce86ce6d2" providerId="LiveId" clId="{0FAF3AA2-7D0B-C846-B137-DB8E50D834C7}" dt="2022-03-20T14:30:47.836" v="479" actId="478"/>
          <ac:picMkLst>
            <pc:docMk/>
            <pc:sldMk cId="2389059841" sldId="266"/>
            <ac:picMk id="12" creationId="{F81DD2B4-8C8D-B74F-8F3B-07E9F4B7FF07}"/>
          </ac:picMkLst>
        </pc:picChg>
      </pc:sldChg>
      <pc:sldChg chg="addSp delSp modSp add mod modTransition modAnim">
        <pc:chgData name="Victor Beltran" userId="639a1d0ce86ce6d2" providerId="LiveId" clId="{0FAF3AA2-7D0B-C846-B137-DB8E50D834C7}" dt="2022-03-20T17:15:21.400" v="713" actId="1076"/>
        <pc:sldMkLst>
          <pc:docMk/>
          <pc:sldMk cId="3437765903" sldId="267"/>
        </pc:sldMkLst>
        <pc:spChg chg="add del">
          <ac:chgData name="Victor Beltran" userId="639a1d0ce86ce6d2" providerId="LiveId" clId="{0FAF3AA2-7D0B-C846-B137-DB8E50D834C7}" dt="2022-03-20T14:42:19.290" v="523"/>
          <ac:spMkLst>
            <pc:docMk/>
            <pc:sldMk cId="3437765903" sldId="267"/>
            <ac:spMk id="3" creationId="{E8E4EB35-3B39-E04E-A977-E790D7096B46}"/>
          </ac:spMkLst>
        </pc:spChg>
        <pc:spChg chg="add mod">
          <ac:chgData name="Victor Beltran" userId="639a1d0ce86ce6d2" providerId="LiveId" clId="{0FAF3AA2-7D0B-C846-B137-DB8E50D834C7}" dt="2022-03-20T14:35:02.299" v="485" actId="1076"/>
          <ac:spMkLst>
            <pc:docMk/>
            <pc:sldMk cId="3437765903" sldId="267"/>
            <ac:spMk id="5" creationId="{5A23AF54-DA16-C844-B1EC-4C1B0C755D8E}"/>
          </ac:spMkLst>
        </pc:spChg>
        <pc:spChg chg="add mod">
          <ac:chgData name="Victor Beltran" userId="639a1d0ce86ce6d2" providerId="LiveId" clId="{0FAF3AA2-7D0B-C846-B137-DB8E50D834C7}" dt="2022-03-20T14:35:06.551" v="486"/>
          <ac:spMkLst>
            <pc:docMk/>
            <pc:sldMk cId="3437765903" sldId="267"/>
            <ac:spMk id="7" creationId="{312D0D0E-91B6-214E-BE36-41DEC5916A96}"/>
          </ac:spMkLst>
        </pc:spChg>
        <pc:spChg chg="add mod">
          <ac:chgData name="Victor Beltran" userId="639a1d0ce86ce6d2" providerId="LiveId" clId="{0FAF3AA2-7D0B-C846-B137-DB8E50D834C7}" dt="2022-03-20T14:35:27.944" v="488" actId="1076"/>
          <ac:spMkLst>
            <pc:docMk/>
            <pc:sldMk cId="3437765903" sldId="267"/>
            <ac:spMk id="8" creationId="{E8F406E5-9341-D54D-929E-71DAD4D0BB06}"/>
          </ac:spMkLst>
        </pc:spChg>
        <pc:spChg chg="add mod">
          <ac:chgData name="Victor Beltran" userId="639a1d0ce86ce6d2" providerId="LiveId" clId="{0FAF3AA2-7D0B-C846-B137-DB8E50D834C7}" dt="2022-03-20T14:35:27.944" v="488" actId="1076"/>
          <ac:spMkLst>
            <pc:docMk/>
            <pc:sldMk cId="3437765903" sldId="267"/>
            <ac:spMk id="9" creationId="{DE85F90C-2AD7-664D-82E0-5EE203DC751A}"/>
          </ac:spMkLst>
        </pc:spChg>
        <pc:spChg chg="add mod">
          <ac:chgData name="Victor Beltran" userId="639a1d0ce86ce6d2" providerId="LiveId" clId="{0FAF3AA2-7D0B-C846-B137-DB8E50D834C7}" dt="2022-03-20T14:37:10.132" v="494" actId="1076"/>
          <ac:spMkLst>
            <pc:docMk/>
            <pc:sldMk cId="3437765903" sldId="267"/>
            <ac:spMk id="10" creationId="{DE92FE15-2FAC-1845-BD14-BCEA2494E232}"/>
          </ac:spMkLst>
        </pc:spChg>
        <pc:spChg chg="add mod">
          <ac:chgData name="Victor Beltran" userId="639a1d0ce86ce6d2" providerId="LiveId" clId="{0FAF3AA2-7D0B-C846-B137-DB8E50D834C7}" dt="2022-03-20T14:37:10.132" v="494" actId="1076"/>
          <ac:spMkLst>
            <pc:docMk/>
            <pc:sldMk cId="3437765903" sldId="267"/>
            <ac:spMk id="11" creationId="{97DB27AE-EFBB-B643-BA9A-267E99A8C167}"/>
          </ac:spMkLst>
        </pc:spChg>
        <pc:spChg chg="add mod">
          <ac:chgData name="Victor Beltran" userId="639a1d0ce86ce6d2" providerId="LiveId" clId="{0FAF3AA2-7D0B-C846-B137-DB8E50D834C7}" dt="2022-03-20T14:37:10.132" v="494" actId="1076"/>
          <ac:spMkLst>
            <pc:docMk/>
            <pc:sldMk cId="3437765903" sldId="267"/>
            <ac:spMk id="12" creationId="{F5FF7AD0-6763-BA4A-AD86-994B7DA19244}"/>
          </ac:spMkLst>
        </pc:spChg>
        <pc:spChg chg="add mod">
          <ac:chgData name="Victor Beltran" userId="639a1d0ce86ce6d2" providerId="LiveId" clId="{0FAF3AA2-7D0B-C846-B137-DB8E50D834C7}" dt="2022-03-20T14:37:10.132" v="494" actId="1076"/>
          <ac:spMkLst>
            <pc:docMk/>
            <pc:sldMk cId="3437765903" sldId="267"/>
            <ac:spMk id="13" creationId="{78FB0940-757A-FA47-BB2C-53A00D25FE01}"/>
          </ac:spMkLst>
        </pc:spChg>
        <pc:spChg chg="add mod">
          <ac:chgData name="Victor Beltran" userId="639a1d0ce86ce6d2" providerId="LiveId" clId="{0FAF3AA2-7D0B-C846-B137-DB8E50D834C7}" dt="2022-03-20T14:37:33.209" v="495" actId="1076"/>
          <ac:spMkLst>
            <pc:docMk/>
            <pc:sldMk cId="3437765903" sldId="267"/>
            <ac:spMk id="14" creationId="{EFC2239B-4E1B-AF44-A3C0-CC1D089B4B80}"/>
          </ac:spMkLst>
        </pc:spChg>
        <pc:spChg chg="add mod">
          <ac:chgData name="Victor Beltran" userId="639a1d0ce86ce6d2" providerId="LiveId" clId="{0FAF3AA2-7D0B-C846-B137-DB8E50D834C7}" dt="2022-03-20T14:37:33.209" v="495" actId="1076"/>
          <ac:spMkLst>
            <pc:docMk/>
            <pc:sldMk cId="3437765903" sldId="267"/>
            <ac:spMk id="15" creationId="{3F6DF15A-AC28-264C-A793-B7F562479BDA}"/>
          </ac:spMkLst>
        </pc:spChg>
        <pc:spChg chg="add mod">
          <ac:chgData name="Victor Beltran" userId="639a1d0ce86ce6d2" providerId="LiveId" clId="{0FAF3AA2-7D0B-C846-B137-DB8E50D834C7}" dt="2022-03-20T14:37:33.209" v="495" actId="1076"/>
          <ac:spMkLst>
            <pc:docMk/>
            <pc:sldMk cId="3437765903" sldId="267"/>
            <ac:spMk id="16" creationId="{4E66356E-0277-834F-8CF3-AFE42154C173}"/>
          </ac:spMkLst>
        </pc:spChg>
        <pc:spChg chg="add mod">
          <ac:chgData name="Victor Beltran" userId="639a1d0ce86ce6d2" providerId="LiveId" clId="{0FAF3AA2-7D0B-C846-B137-DB8E50D834C7}" dt="2022-03-20T14:37:33.209" v="495" actId="1076"/>
          <ac:spMkLst>
            <pc:docMk/>
            <pc:sldMk cId="3437765903" sldId="267"/>
            <ac:spMk id="17" creationId="{D671AC31-B689-A84E-BAEE-DB6354A44B7E}"/>
          </ac:spMkLst>
        </pc:spChg>
        <pc:spChg chg="add del mod">
          <ac:chgData name="Victor Beltran" userId="639a1d0ce86ce6d2" providerId="LiveId" clId="{0FAF3AA2-7D0B-C846-B137-DB8E50D834C7}" dt="2022-03-20T14:51:08.390" v="601" actId="478"/>
          <ac:spMkLst>
            <pc:docMk/>
            <pc:sldMk cId="3437765903" sldId="267"/>
            <ac:spMk id="18" creationId="{6849664B-B9F4-D54C-B8B3-BD1D60AA6658}"/>
          </ac:spMkLst>
        </pc:spChg>
        <pc:spChg chg="add del mod">
          <ac:chgData name="Victor Beltran" userId="639a1d0ce86ce6d2" providerId="LiveId" clId="{0FAF3AA2-7D0B-C846-B137-DB8E50D834C7}" dt="2022-03-20T14:41:51.732" v="517"/>
          <ac:spMkLst>
            <pc:docMk/>
            <pc:sldMk cId="3437765903" sldId="267"/>
            <ac:spMk id="19" creationId="{89DBAE13-7B54-2F4B-B4F2-DBAD2014EA48}"/>
          </ac:spMkLst>
        </pc:spChg>
        <pc:spChg chg="add mod">
          <ac:chgData name="Victor Beltran" userId="639a1d0ce86ce6d2" providerId="LiveId" clId="{0FAF3AA2-7D0B-C846-B137-DB8E50D834C7}" dt="2022-03-20T16:36:26.742" v="668" actId="6549"/>
          <ac:spMkLst>
            <pc:docMk/>
            <pc:sldMk cId="3437765903" sldId="267"/>
            <ac:spMk id="20" creationId="{2CCCF311-964A-1347-8E19-21A4D0771C3E}"/>
          </ac:spMkLst>
        </pc:spChg>
        <pc:spChg chg="add del mod">
          <ac:chgData name="Victor Beltran" userId="639a1d0ce86ce6d2" providerId="LiveId" clId="{0FAF3AA2-7D0B-C846-B137-DB8E50D834C7}" dt="2022-03-20T14:51:08.390" v="601" actId="478"/>
          <ac:spMkLst>
            <pc:docMk/>
            <pc:sldMk cId="3437765903" sldId="267"/>
            <ac:spMk id="21" creationId="{AB2970A0-D8D8-ED48-A878-5D6CECA0E9F0}"/>
          </ac:spMkLst>
        </pc:spChg>
        <pc:spChg chg="add del mod">
          <ac:chgData name="Victor Beltran" userId="639a1d0ce86ce6d2" providerId="LiveId" clId="{0FAF3AA2-7D0B-C846-B137-DB8E50D834C7}" dt="2022-03-20T14:51:08.390" v="601" actId="478"/>
          <ac:spMkLst>
            <pc:docMk/>
            <pc:sldMk cId="3437765903" sldId="267"/>
            <ac:spMk id="22" creationId="{56A9E646-5D78-1840-BEAC-000502B076FF}"/>
          </ac:spMkLst>
        </pc:spChg>
        <pc:spChg chg="add del mod">
          <ac:chgData name="Victor Beltran" userId="639a1d0ce86ce6d2" providerId="LiveId" clId="{0FAF3AA2-7D0B-C846-B137-DB8E50D834C7}" dt="2022-03-20T14:51:08.390" v="601" actId="478"/>
          <ac:spMkLst>
            <pc:docMk/>
            <pc:sldMk cId="3437765903" sldId="267"/>
            <ac:spMk id="23" creationId="{9CB613C4-3EEA-0643-91C6-FE9BD4DF53CB}"/>
          </ac:spMkLst>
        </pc:spChg>
        <pc:spChg chg="add del mod">
          <ac:chgData name="Victor Beltran" userId="639a1d0ce86ce6d2" providerId="LiveId" clId="{0FAF3AA2-7D0B-C846-B137-DB8E50D834C7}" dt="2022-03-20T14:51:08.390" v="601" actId="478"/>
          <ac:spMkLst>
            <pc:docMk/>
            <pc:sldMk cId="3437765903" sldId="267"/>
            <ac:spMk id="24" creationId="{F4D23C69-A236-7A49-A035-7EB7E7626633}"/>
          </ac:spMkLst>
        </pc:spChg>
        <pc:spChg chg="add del mod">
          <ac:chgData name="Victor Beltran" userId="639a1d0ce86ce6d2" providerId="LiveId" clId="{0FAF3AA2-7D0B-C846-B137-DB8E50D834C7}" dt="2022-03-20T14:51:08.390" v="601" actId="478"/>
          <ac:spMkLst>
            <pc:docMk/>
            <pc:sldMk cId="3437765903" sldId="267"/>
            <ac:spMk id="25" creationId="{F232EE7C-9B95-F14A-9EF3-8238E5D5654B}"/>
          </ac:spMkLst>
        </pc:spChg>
        <pc:spChg chg="add del mod">
          <ac:chgData name="Victor Beltran" userId="639a1d0ce86ce6d2" providerId="LiveId" clId="{0FAF3AA2-7D0B-C846-B137-DB8E50D834C7}" dt="2022-03-20T14:51:08.390" v="601" actId="478"/>
          <ac:spMkLst>
            <pc:docMk/>
            <pc:sldMk cId="3437765903" sldId="267"/>
            <ac:spMk id="26" creationId="{7F308497-7B97-0C46-B127-99FDE8EDFF07}"/>
          </ac:spMkLst>
        </pc:spChg>
        <pc:spChg chg="add del mod">
          <ac:chgData name="Victor Beltran" userId="639a1d0ce86ce6d2" providerId="LiveId" clId="{0FAF3AA2-7D0B-C846-B137-DB8E50D834C7}" dt="2022-03-20T14:51:08.390" v="601" actId="478"/>
          <ac:spMkLst>
            <pc:docMk/>
            <pc:sldMk cId="3437765903" sldId="267"/>
            <ac:spMk id="27" creationId="{8306B33D-3660-7549-A5F6-667554B3EE2C}"/>
          </ac:spMkLst>
        </pc:spChg>
        <pc:spChg chg="add del mod">
          <ac:chgData name="Victor Beltran" userId="639a1d0ce86ce6d2" providerId="LiveId" clId="{0FAF3AA2-7D0B-C846-B137-DB8E50D834C7}" dt="2022-03-20T14:44:43.463" v="534"/>
          <ac:spMkLst>
            <pc:docMk/>
            <pc:sldMk cId="3437765903" sldId="267"/>
            <ac:spMk id="29" creationId="{100D48A1-E9AB-4B42-9444-4B6235DC3781}"/>
          </ac:spMkLst>
        </pc:spChg>
        <pc:spChg chg="add del mod">
          <ac:chgData name="Victor Beltran" userId="639a1d0ce86ce6d2" providerId="LiveId" clId="{0FAF3AA2-7D0B-C846-B137-DB8E50D834C7}" dt="2022-03-20T14:44:43.463" v="534"/>
          <ac:spMkLst>
            <pc:docMk/>
            <pc:sldMk cId="3437765903" sldId="267"/>
            <ac:spMk id="30" creationId="{BAD8778B-EFEE-9D4D-BE13-748C027DC640}"/>
          </ac:spMkLst>
        </pc:spChg>
        <pc:spChg chg="add del mod">
          <ac:chgData name="Victor Beltran" userId="639a1d0ce86ce6d2" providerId="LiveId" clId="{0FAF3AA2-7D0B-C846-B137-DB8E50D834C7}" dt="2022-03-20T14:44:43.463" v="534"/>
          <ac:spMkLst>
            <pc:docMk/>
            <pc:sldMk cId="3437765903" sldId="267"/>
            <ac:spMk id="31" creationId="{4CE498A8-DA5E-9843-9B45-71329DFA4A8F}"/>
          </ac:spMkLst>
        </pc:spChg>
        <pc:spChg chg="add del mod">
          <ac:chgData name="Victor Beltran" userId="639a1d0ce86ce6d2" providerId="LiveId" clId="{0FAF3AA2-7D0B-C846-B137-DB8E50D834C7}" dt="2022-03-20T14:44:43.463" v="534"/>
          <ac:spMkLst>
            <pc:docMk/>
            <pc:sldMk cId="3437765903" sldId="267"/>
            <ac:spMk id="32" creationId="{CD408E18-4E6F-1447-AB06-1DE1A96410B2}"/>
          </ac:spMkLst>
        </pc:spChg>
        <pc:spChg chg="add del mod">
          <ac:chgData name="Victor Beltran" userId="639a1d0ce86ce6d2" providerId="LiveId" clId="{0FAF3AA2-7D0B-C846-B137-DB8E50D834C7}" dt="2022-03-20T14:45:06.079" v="538"/>
          <ac:spMkLst>
            <pc:docMk/>
            <pc:sldMk cId="3437765903" sldId="267"/>
            <ac:spMk id="34" creationId="{22B8969C-145A-8B41-9C0F-84B3EEEBC422}"/>
          </ac:spMkLst>
        </pc:spChg>
        <pc:spChg chg="add del mod">
          <ac:chgData name="Victor Beltran" userId="639a1d0ce86ce6d2" providerId="LiveId" clId="{0FAF3AA2-7D0B-C846-B137-DB8E50D834C7}" dt="2022-03-20T14:45:06.079" v="538"/>
          <ac:spMkLst>
            <pc:docMk/>
            <pc:sldMk cId="3437765903" sldId="267"/>
            <ac:spMk id="35" creationId="{6F6C69C9-4396-4043-B6E8-5962DA3ED964}"/>
          </ac:spMkLst>
        </pc:spChg>
        <pc:spChg chg="add del mod">
          <ac:chgData name="Victor Beltran" userId="639a1d0ce86ce6d2" providerId="LiveId" clId="{0FAF3AA2-7D0B-C846-B137-DB8E50D834C7}" dt="2022-03-20T14:45:06.079" v="538"/>
          <ac:spMkLst>
            <pc:docMk/>
            <pc:sldMk cId="3437765903" sldId="267"/>
            <ac:spMk id="36" creationId="{E86C1B4A-D62A-6B41-A852-84AB2B77EF62}"/>
          </ac:spMkLst>
        </pc:spChg>
        <pc:spChg chg="add del mod">
          <ac:chgData name="Victor Beltran" userId="639a1d0ce86ce6d2" providerId="LiveId" clId="{0FAF3AA2-7D0B-C846-B137-DB8E50D834C7}" dt="2022-03-20T14:45:06.079" v="538"/>
          <ac:spMkLst>
            <pc:docMk/>
            <pc:sldMk cId="3437765903" sldId="267"/>
            <ac:spMk id="37" creationId="{092F7016-E457-164C-AE36-746239261E30}"/>
          </ac:spMkLst>
        </pc:spChg>
        <pc:spChg chg="add mod">
          <ac:chgData name="Victor Beltran" userId="639a1d0ce86ce6d2" providerId="LiveId" clId="{0FAF3AA2-7D0B-C846-B137-DB8E50D834C7}" dt="2022-03-20T14:50:34.309" v="598" actId="1076"/>
          <ac:spMkLst>
            <pc:docMk/>
            <pc:sldMk cId="3437765903" sldId="267"/>
            <ac:spMk id="38" creationId="{86FF48F6-17CD-A746-A820-72229B6F3478}"/>
          </ac:spMkLst>
        </pc:spChg>
        <pc:spChg chg="add mod">
          <ac:chgData name="Victor Beltran" userId="639a1d0ce86ce6d2" providerId="LiveId" clId="{0FAF3AA2-7D0B-C846-B137-DB8E50D834C7}" dt="2022-03-20T14:50:34.309" v="598" actId="1076"/>
          <ac:spMkLst>
            <pc:docMk/>
            <pc:sldMk cId="3437765903" sldId="267"/>
            <ac:spMk id="39" creationId="{5FC1A0C0-9197-DE4C-A985-4CA7F8690426}"/>
          </ac:spMkLst>
        </pc:spChg>
        <pc:spChg chg="add mod">
          <ac:chgData name="Victor Beltran" userId="639a1d0ce86ce6d2" providerId="LiveId" clId="{0FAF3AA2-7D0B-C846-B137-DB8E50D834C7}" dt="2022-03-20T14:50:34.309" v="598" actId="1076"/>
          <ac:spMkLst>
            <pc:docMk/>
            <pc:sldMk cId="3437765903" sldId="267"/>
            <ac:spMk id="40" creationId="{BDFAD386-3F87-D544-A049-CA8F876CDA88}"/>
          </ac:spMkLst>
        </pc:spChg>
        <pc:spChg chg="add mod">
          <ac:chgData name="Victor Beltran" userId="639a1d0ce86ce6d2" providerId="LiveId" clId="{0FAF3AA2-7D0B-C846-B137-DB8E50D834C7}" dt="2022-03-20T14:50:34.309" v="598" actId="1076"/>
          <ac:spMkLst>
            <pc:docMk/>
            <pc:sldMk cId="3437765903" sldId="267"/>
            <ac:spMk id="41" creationId="{28AA2DC2-95D4-2E4E-A226-1D00E00392A8}"/>
          </ac:spMkLst>
        </pc:spChg>
        <pc:spChg chg="add mod">
          <ac:chgData name="Victor Beltran" userId="639a1d0ce86ce6d2" providerId="LiveId" clId="{0FAF3AA2-7D0B-C846-B137-DB8E50D834C7}" dt="2022-03-20T14:51:48.838" v="605" actId="1076"/>
          <ac:spMkLst>
            <pc:docMk/>
            <pc:sldMk cId="3437765903" sldId="267"/>
            <ac:spMk id="42" creationId="{030B514D-D4C0-F64D-B15A-B0F9406E3AE2}"/>
          </ac:spMkLst>
        </pc:spChg>
        <pc:spChg chg="add mod">
          <ac:chgData name="Victor Beltran" userId="639a1d0ce86ce6d2" providerId="LiveId" clId="{0FAF3AA2-7D0B-C846-B137-DB8E50D834C7}" dt="2022-03-20T14:51:48.838" v="605" actId="1076"/>
          <ac:spMkLst>
            <pc:docMk/>
            <pc:sldMk cId="3437765903" sldId="267"/>
            <ac:spMk id="43" creationId="{914916F3-B4ED-9246-A24A-59E52E7A7658}"/>
          </ac:spMkLst>
        </pc:spChg>
        <pc:spChg chg="add mod">
          <ac:chgData name="Victor Beltran" userId="639a1d0ce86ce6d2" providerId="LiveId" clId="{0FAF3AA2-7D0B-C846-B137-DB8E50D834C7}" dt="2022-03-20T14:51:48.838" v="605" actId="1076"/>
          <ac:spMkLst>
            <pc:docMk/>
            <pc:sldMk cId="3437765903" sldId="267"/>
            <ac:spMk id="44" creationId="{7B43F5DB-537A-E24F-8B8C-E257162484A8}"/>
          </ac:spMkLst>
        </pc:spChg>
        <pc:spChg chg="add mod">
          <ac:chgData name="Victor Beltran" userId="639a1d0ce86ce6d2" providerId="LiveId" clId="{0FAF3AA2-7D0B-C846-B137-DB8E50D834C7}" dt="2022-03-20T14:51:48.838" v="605" actId="1076"/>
          <ac:spMkLst>
            <pc:docMk/>
            <pc:sldMk cId="3437765903" sldId="267"/>
            <ac:spMk id="45" creationId="{9EFADC1E-C888-AF49-BFA5-855A2597C676}"/>
          </ac:spMkLst>
        </pc:spChg>
        <pc:spChg chg="add mod">
          <ac:chgData name="Victor Beltran" userId="639a1d0ce86ce6d2" providerId="LiveId" clId="{0FAF3AA2-7D0B-C846-B137-DB8E50D834C7}" dt="2022-03-20T16:28:54.884" v="645" actId="1076"/>
          <ac:spMkLst>
            <pc:docMk/>
            <pc:sldMk cId="3437765903" sldId="267"/>
            <ac:spMk id="46" creationId="{A565E88D-2CE6-574E-9F4B-78587410EDDC}"/>
          </ac:spMkLst>
        </pc:spChg>
        <pc:spChg chg="add mod">
          <ac:chgData name="Victor Beltran" userId="639a1d0ce86ce6d2" providerId="LiveId" clId="{0FAF3AA2-7D0B-C846-B137-DB8E50D834C7}" dt="2022-03-20T16:28:54.884" v="645" actId="1076"/>
          <ac:spMkLst>
            <pc:docMk/>
            <pc:sldMk cId="3437765903" sldId="267"/>
            <ac:spMk id="47" creationId="{5D7E1BC9-6D04-7C43-AE4D-9BE4219BD8C5}"/>
          </ac:spMkLst>
        </pc:spChg>
        <pc:spChg chg="add mod">
          <ac:chgData name="Victor Beltran" userId="639a1d0ce86ce6d2" providerId="LiveId" clId="{0FAF3AA2-7D0B-C846-B137-DB8E50D834C7}" dt="2022-03-20T16:28:54.884" v="645" actId="1076"/>
          <ac:spMkLst>
            <pc:docMk/>
            <pc:sldMk cId="3437765903" sldId="267"/>
            <ac:spMk id="48" creationId="{FC8D8C4E-AF4F-B946-A9F2-D48DB48A2319}"/>
          </ac:spMkLst>
        </pc:spChg>
        <pc:spChg chg="add mod">
          <ac:chgData name="Victor Beltran" userId="639a1d0ce86ce6d2" providerId="LiveId" clId="{0FAF3AA2-7D0B-C846-B137-DB8E50D834C7}" dt="2022-03-20T16:28:54.884" v="645" actId="1076"/>
          <ac:spMkLst>
            <pc:docMk/>
            <pc:sldMk cId="3437765903" sldId="267"/>
            <ac:spMk id="49" creationId="{ED898681-550C-F346-969F-E25A8E9E5C33}"/>
          </ac:spMkLst>
        </pc:spChg>
        <pc:picChg chg="mod">
          <ac:chgData name="Victor Beltran" userId="639a1d0ce86ce6d2" providerId="LiveId" clId="{0FAF3AA2-7D0B-C846-B137-DB8E50D834C7}" dt="2022-03-20T17:15:21.400" v="713" actId="1076"/>
          <ac:picMkLst>
            <pc:docMk/>
            <pc:sldMk cId="3437765903" sldId="267"/>
            <ac:picMk id="4" creationId="{5066F5EC-62D8-E067-968C-5CACEC9AFC77}"/>
          </ac:picMkLst>
        </pc:picChg>
        <pc:picChg chg="add del mod">
          <ac:chgData name="Victor Beltran" userId="639a1d0ce86ce6d2" providerId="LiveId" clId="{0FAF3AA2-7D0B-C846-B137-DB8E50D834C7}" dt="2022-03-20T14:44:43.463" v="534"/>
          <ac:picMkLst>
            <pc:docMk/>
            <pc:sldMk cId="3437765903" sldId="267"/>
            <ac:picMk id="28" creationId="{0F760DF9-2483-EB45-B1EE-1ACEB0472FCD}"/>
          </ac:picMkLst>
        </pc:picChg>
        <pc:picChg chg="add del mod">
          <ac:chgData name="Victor Beltran" userId="639a1d0ce86ce6d2" providerId="LiveId" clId="{0FAF3AA2-7D0B-C846-B137-DB8E50D834C7}" dt="2022-03-20T14:45:06.079" v="538"/>
          <ac:picMkLst>
            <pc:docMk/>
            <pc:sldMk cId="3437765903" sldId="267"/>
            <ac:picMk id="33" creationId="{9E9A07C3-FCF7-864F-9454-9F82F187B955}"/>
          </ac:picMkLst>
        </pc:picChg>
      </pc:sldChg>
      <pc:sldChg chg="addSp delSp modSp mod">
        <pc:chgData name="Victor Beltran" userId="639a1d0ce86ce6d2" providerId="LiveId" clId="{0FAF3AA2-7D0B-C846-B137-DB8E50D834C7}" dt="2022-03-21T17:32:24.187" v="904" actId="1032"/>
        <pc:sldMkLst>
          <pc:docMk/>
          <pc:sldMk cId="137593839" sldId="268"/>
        </pc:sldMkLst>
        <pc:spChg chg="mod">
          <ac:chgData name="Victor Beltran" userId="639a1d0ce86ce6d2" providerId="LiveId" clId="{0FAF3AA2-7D0B-C846-B137-DB8E50D834C7}" dt="2022-03-21T17:28:39.846" v="890" actId="207"/>
          <ac:spMkLst>
            <pc:docMk/>
            <pc:sldMk cId="137593839" sldId="268"/>
            <ac:spMk id="2" creationId="{F536E575-CC15-5342-8329-DA490F0E3350}"/>
          </ac:spMkLst>
        </pc:spChg>
        <pc:spChg chg="del mod">
          <ac:chgData name="Victor Beltran" userId="639a1d0ce86ce6d2" providerId="LiveId" clId="{0FAF3AA2-7D0B-C846-B137-DB8E50D834C7}" dt="2022-03-21T17:31:20.931" v="903" actId="21"/>
          <ac:spMkLst>
            <pc:docMk/>
            <pc:sldMk cId="137593839" sldId="268"/>
            <ac:spMk id="3" creationId="{E8E4EB35-3B39-E04E-A977-E790D7096B46}"/>
          </ac:spMkLst>
        </pc:spChg>
        <pc:graphicFrameChg chg="add modGraphic">
          <ac:chgData name="Victor Beltran" userId="639a1d0ce86ce6d2" providerId="LiveId" clId="{0FAF3AA2-7D0B-C846-B137-DB8E50D834C7}" dt="2022-03-21T17:32:24.187" v="904" actId="1032"/>
          <ac:graphicFrameMkLst>
            <pc:docMk/>
            <pc:sldMk cId="137593839" sldId="268"/>
            <ac:graphicFrameMk id="5" creationId="{BD3380C1-BB97-8C47-A1A6-BEAC7FE16799}"/>
          </ac:graphicFrameMkLst>
        </pc:graphicFrameChg>
        <pc:picChg chg="mod">
          <ac:chgData name="Victor Beltran" userId="639a1d0ce86ce6d2" providerId="LiveId" clId="{0FAF3AA2-7D0B-C846-B137-DB8E50D834C7}" dt="2022-03-21T17:30:26.380" v="896" actId="1076"/>
          <ac:picMkLst>
            <pc:docMk/>
            <pc:sldMk cId="137593839" sldId="268"/>
            <ac:picMk id="4" creationId="{5066F5EC-62D8-E067-968C-5CACEC9AFC77}"/>
          </ac:picMkLst>
        </pc:picChg>
      </pc:sldChg>
      <pc:sldChg chg="add del">
        <pc:chgData name="Victor Beltran" userId="639a1d0ce86ce6d2" providerId="LiveId" clId="{0FAF3AA2-7D0B-C846-B137-DB8E50D834C7}" dt="2022-03-20T17:03:00.274" v="690" actId="2890"/>
        <pc:sldMkLst>
          <pc:docMk/>
          <pc:sldMk cId="391722639" sldId="268"/>
        </pc:sldMkLst>
      </pc:sldChg>
      <pc:sldChg chg="add del modTransition modAnim">
        <pc:chgData name="Victor Beltran" userId="639a1d0ce86ce6d2" providerId="LiveId" clId="{0FAF3AA2-7D0B-C846-B137-DB8E50D834C7}" dt="2022-03-20T17:08:57.411" v="704" actId="2696"/>
        <pc:sldMkLst>
          <pc:docMk/>
          <pc:sldMk cId="2987425582" sldId="268"/>
        </pc:sldMkLst>
      </pc:sldChg>
      <pc:sldChg chg="modSp mod">
        <pc:chgData name="Victor Beltran" userId="639a1d0ce86ce6d2" providerId="LiveId" clId="{0FAF3AA2-7D0B-C846-B137-DB8E50D834C7}" dt="2022-03-21T16:57:19.018" v="832" actId="20577"/>
        <pc:sldMkLst>
          <pc:docMk/>
          <pc:sldMk cId="3868349313" sldId="269"/>
        </pc:sldMkLst>
        <pc:spChg chg="mod">
          <ac:chgData name="Victor Beltran" userId="639a1d0ce86ce6d2" providerId="LiveId" clId="{0FAF3AA2-7D0B-C846-B137-DB8E50D834C7}" dt="2022-03-21T16:57:19.018" v="832" actId="20577"/>
          <ac:spMkLst>
            <pc:docMk/>
            <pc:sldMk cId="3868349313" sldId="269"/>
            <ac:spMk id="3" creationId="{E8E4EB35-3B39-E04E-A977-E790D7096B46}"/>
          </ac:spMkLst>
        </pc:spChg>
      </pc:sldChg>
      <pc:sldChg chg="addSp modSp mod">
        <pc:chgData name="Victor Beltran" userId="639a1d0ce86ce6d2" providerId="LiveId" clId="{0FAF3AA2-7D0B-C846-B137-DB8E50D834C7}" dt="2022-03-21T17:53:37.739" v="957" actId="14810"/>
        <pc:sldMkLst>
          <pc:docMk/>
          <pc:sldMk cId="160532903" sldId="270"/>
        </pc:sldMkLst>
        <pc:graphicFrameChg chg="add mod modGraphic">
          <ac:chgData name="Victor Beltran" userId="639a1d0ce86ce6d2" providerId="LiveId" clId="{0FAF3AA2-7D0B-C846-B137-DB8E50D834C7}" dt="2022-03-21T17:53:37.739" v="957" actId="14810"/>
          <ac:graphicFrameMkLst>
            <pc:docMk/>
            <pc:sldMk cId="160532903" sldId="270"/>
            <ac:graphicFrameMk id="5" creationId="{F729F329-CDAF-794F-AA5D-015E3597AFE0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8934AF-985E-6C4A-B3CB-38D984B1CF4A}" type="doc">
      <dgm:prSet loTypeId="urn:microsoft.com/office/officeart/2005/8/layout/hierarchy5" loCatId="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s-ES"/>
        </a:p>
      </dgm:t>
    </dgm:pt>
    <dgm:pt modelId="{BF1C41E8-DDC9-D744-827D-C7C03B0D4279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Verificación</a:t>
          </a:r>
        </a:p>
      </dgm:t>
    </dgm:pt>
    <dgm:pt modelId="{6B91EA01-B56E-6E42-8F7F-1F55BDF0C2BE}" type="parTrans" cxnId="{04CE62CC-D96C-BE4C-981A-4D03C2FCE08E}">
      <dgm:prSet/>
      <dgm:spPr/>
      <dgm:t>
        <a:bodyPr/>
        <a:lstStyle/>
        <a:p>
          <a:endParaRPr lang="es-ES"/>
        </a:p>
      </dgm:t>
    </dgm:pt>
    <dgm:pt modelId="{5A24A3B0-34E7-354E-B4D8-E4619E18E091}" type="sibTrans" cxnId="{04CE62CC-D96C-BE4C-981A-4D03C2FCE08E}">
      <dgm:prSet/>
      <dgm:spPr/>
      <dgm:t>
        <a:bodyPr/>
        <a:lstStyle/>
        <a:p>
          <a:endParaRPr lang="es-ES"/>
        </a:p>
      </dgm:t>
    </dgm:pt>
    <dgm:pt modelId="{87A03AAF-7B32-F241-842E-29C3F885ABCD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Independiente de la muestra</a:t>
          </a:r>
        </a:p>
      </dgm:t>
    </dgm:pt>
    <dgm:pt modelId="{B764BC72-1BD1-FF4F-94C0-63E8BE6578A3}" type="parTrans" cxnId="{9DDC3E82-9718-3840-B351-901370C42F52}">
      <dgm:prSet/>
      <dgm:spPr/>
      <dgm:t>
        <a:bodyPr/>
        <a:lstStyle/>
        <a:p>
          <a:endParaRPr lang="es-ES"/>
        </a:p>
      </dgm:t>
    </dgm:pt>
    <dgm:pt modelId="{EE0F4436-AEE2-6943-8F9D-0079A2C0C36D}" type="sibTrans" cxnId="{9DDC3E82-9718-3840-B351-901370C42F52}">
      <dgm:prSet/>
      <dgm:spPr/>
      <dgm:t>
        <a:bodyPr/>
        <a:lstStyle/>
        <a:p>
          <a:endParaRPr lang="es-ES"/>
        </a:p>
      </dgm:t>
    </dgm:pt>
    <dgm:pt modelId="{9A9E8A41-F055-BF46-969E-1794E0CE8FEF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Identificación</a:t>
          </a:r>
        </a:p>
      </dgm:t>
    </dgm:pt>
    <dgm:pt modelId="{40FAC580-858B-8E41-913E-A982FAFBA7E0}" type="parTrans" cxnId="{C4F1182E-8115-1149-B766-41D49045C8E2}">
      <dgm:prSet/>
      <dgm:spPr/>
      <dgm:t>
        <a:bodyPr/>
        <a:lstStyle/>
        <a:p>
          <a:endParaRPr lang="es-ES"/>
        </a:p>
      </dgm:t>
    </dgm:pt>
    <dgm:pt modelId="{D4BA6294-53C6-D448-B27C-81E13B4D43FA}" type="sibTrans" cxnId="{C4F1182E-8115-1149-B766-41D49045C8E2}">
      <dgm:prSet/>
      <dgm:spPr/>
      <dgm:t>
        <a:bodyPr/>
        <a:lstStyle/>
        <a:p>
          <a:endParaRPr lang="es-ES"/>
        </a:p>
      </dgm:t>
    </dgm:pt>
    <dgm:pt modelId="{D4CA3701-E168-4B49-B1E6-EB1D93DC686C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Dependiente de la muestra</a:t>
          </a:r>
        </a:p>
      </dgm:t>
    </dgm:pt>
    <dgm:pt modelId="{949D2809-7444-434A-8539-AF3B172ECAE7}" type="sibTrans" cxnId="{0CD233C8-0647-134E-A687-47FEB1C6EF3D}">
      <dgm:prSet/>
      <dgm:spPr/>
      <dgm:t>
        <a:bodyPr/>
        <a:lstStyle/>
        <a:p>
          <a:endParaRPr lang="es-ES"/>
        </a:p>
      </dgm:t>
    </dgm:pt>
    <dgm:pt modelId="{5A11627D-920D-5A40-9990-30358795BD0F}" type="parTrans" cxnId="{0CD233C8-0647-134E-A687-47FEB1C6EF3D}">
      <dgm:prSet/>
      <dgm:spPr/>
      <dgm:t>
        <a:bodyPr/>
        <a:lstStyle/>
        <a:p>
          <a:endParaRPr lang="es-ES"/>
        </a:p>
      </dgm:t>
    </dgm:pt>
    <dgm:pt modelId="{7970A1D5-5F3C-4BFA-8030-6E8B71E336EB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Muestra</a:t>
          </a:r>
        </a:p>
      </dgm:t>
    </dgm:pt>
    <dgm:pt modelId="{28009687-131B-4882-AF70-F71BC9CFFB8F}" type="parTrans" cxnId="{9E6E00A0-E1A9-40E5-8A1E-F67EA42BDCDF}">
      <dgm:prSet/>
      <dgm:spPr/>
      <dgm:t>
        <a:bodyPr/>
        <a:lstStyle/>
        <a:p>
          <a:endParaRPr lang="es-ES"/>
        </a:p>
      </dgm:t>
    </dgm:pt>
    <dgm:pt modelId="{6F1BB9DF-F5AF-4931-AC30-4A29EBCDBAEB}" type="sibTrans" cxnId="{9E6E00A0-E1A9-40E5-8A1E-F67EA42BDCDF}">
      <dgm:prSet/>
      <dgm:spPr/>
      <dgm:t>
        <a:bodyPr/>
        <a:lstStyle/>
        <a:p>
          <a:endParaRPr lang="es-ES"/>
        </a:p>
      </dgm:t>
    </dgm:pt>
    <dgm:pt modelId="{C6293A69-545E-4C72-B162-24B7DC01A823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Félix</a:t>
          </a:r>
        </a:p>
      </dgm:t>
    </dgm:pt>
    <dgm:pt modelId="{B71F9EB4-B620-4583-A68F-EC754FE7B945}" type="parTrans" cxnId="{C60A1906-91FD-4980-9F75-98E955E0A3A0}">
      <dgm:prSet/>
      <dgm:spPr/>
      <dgm:t>
        <a:bodyPr/>
        <a:lstStyle/>
        <a:p>
          <a:endParaRPr lang="es-ES"/>
        </a:p>
      </dgm:t>
    </dgm:pt>
    <dgm:pt modelId="{E3D84F10-02E9-4F18-B7D8-3AB16F00DE94}" type="sibTrans" cxnId="{C60A1906-91FD-4980-9F75-98E955E0A3A0}">
      <dgm:prSet/>
      <dgm:spPr/>
      <dgm:t>
        <a:bodyPr/>
        <a:lstStyle/>
        <a:p>
          <a:endParaRPr lang="es-ES"/>
        </a:p>
      </dgm:t>
    </dgm:pt>
    <dgm:pt modelId="{200B58F0-05FA-423F-96BF-466E8B0114EE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Araceli</a:t>
          </a:r>
        </a:p>
      </dgm:t>
    </dgm:pt>
    <dgm:pt modelId="{FDBCC8E1-4BD8-4D65-A4E6-A8918215116D}" type="parTrans" cxnId="{F8C6CC87-8765-4E6A-A848-604D6675C5CA}">
      <dgm:prSet/>
      <dgm:spPr/>
      <dgm:t>
        <a:bodyPr/>
        <a:lstStyle/>
        <a:p>
          <a:endParaRPr lang="es-ES"/>
        </a:p>
      </dgm:t>
    </dgm:pt>
    <dgm:pt modelId="{2E500BC1-192D-4712-8297-37FB881E1938}" type="sibTrans" cxnId="{F8C6CC87-8765-4E6A-A848-604D6675C5CA}">
      <dgm:prSet/>
      <dgm:spPr/>
      <dgm:t>
        <a:bodyPr/>
        <a:lstStyle/>
        <a:p>
          <a:endParaRPr lang="es-ES"/>
        </a:p>
      </dgm:t>
    </dgm:pt>
    <dgm:pt modelId="{A8855486-B781-4D38-BEFB-1FC21A7C02C8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Eric</a:t>
          </a:r>
        </a:p>
      </dgm:t>
    </dgm:pt>
    <dgm:pt modelId="{D74F49E4-ABA1-4240-ABCC-AF4CA6DA00BB}" type="parTrans" cxnId="{7DFC8F98-CD6F-46F6-96A4-0BEB3CC2FD84}">
      <dgm:prSet/>
      <dgm:spPr/>
      <dgm:t>
        <a:bodyPr/>
        <a:lstStyle/>
        <a:p>
          <a:endParaRPr lang="es-ES"/>
        </a:p>
      </dgm:t>
    </dgm:pt>
    <dgm:pt modelId="{EB7D26B8-5F59-461F-ADC1-B2CC302433D9}" type="sibTrans" cxnId="{7DFC8F98-CD6F-46F6-96A4-0BEB3CC2FD84}">
      <dgm:prSet/>
      <dgm:spPr/>
      <dgm:t>
        <a:bodyPr/>
        <a:lstStyle/>
        <a:p>
          <a:endParaRPr lang="es-ES"/>
        </a:p>
      </dgm:t>
    </dgm:pt>
    <dgm:pt modelId="{6459BEBA-3DC3-41A6-AC86-E538B1C21D57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Sara</a:t>
          </a:r>
        </a:p>
      </dgm:t>
    </dgm:pt>
    <dgm:pt modelId="{224F5D2C-9C10-48C2-A29A-041985C9AD3B}" type="parTrans" cxnId="{C32A3176-5B59-49F4-82DC-12DDAF1602FF}">
      <dgm:prSet/>
      <dgm:spPr/>
      <dgm:t>
        <a:bodyPr/>
        <a:lstStyle/>
        <a:p>
          <a:endParaRPr lang="es-ES"/>
        </a:p>
      </dgm:t>
    </dgm:pt>
    <dgm:pt modelId="{51149184-7324-43B0-8CCC-AC281DA24048}" type="sibTrans" cxnId="{C32A3176-5B59-49F4-82DC-12DDAF1602FF}">
      <dgm:prSet/>
      <dgm:spPr/>
      <dgm:t>
        <a:bodyPr/>
        <a:lstStyle/>
        <a:p>
          <a:endParaRPr lang="es-ES"/>
        </a:p>
      </dgm:t>
    </dgm:pt>
    <dgm:pt modelId="{E287D836-A485-4544-BA49-CBB292F0ABBC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Independiente de la muestra</a:t>
          </a:r>
        </a:p>
      </dgm:t>
    </dgm:pt>
    <dgm:pt modelId="{CFF5DA6D-58A1-42BE-BA8D-45DDE7E3B5AA}" type="sibTrans" cxnId="{C8454DC9-831D-4A44-B1F8-B278D964A410}">
      <dgm:prSet/>
      <dgm:spPr/>
      <dgm:t>
        <a:bodyPr/>
        <a:lstStyle/>
        <a:p>
          <a:endParaRPr lang="es-ES"/>
        </a:p>
      </dgm:t>
    </dgm:pt>
    <dgm:pt modelId="{3DE3D754-F224-49E1-9331-1841EFCF0DFB}" type="parTrans" cxnId="{C8454DC9-831D-4A44-B1F8-B278D964A410}">
      <dgm:prSet/>
      <dgm:spPr/>
      <dgm:t>
        <a:bodyPr/>
        <a:lstStyle/>
        <a:p>
          <a:endParaRPr lang="es-ES"/>
        </a:p>
      </dgm:t>
    </dgm:pt>
    <dgm:pt modelId="{71DD7076-EC0B-433A-88B0-B10D4ADF9003}">
      <dgm:prSet phldrT="[Texto]"/>
      <dgm:spPr/>
      <dgm:t>
        <a:bodyPr/>
        <a:lstStyle/>
        <a:p>
          <a:r>
            <a:rPr lang="es-ES" dirty="0"/>
            <a:t>Es Adrián</a:t>
          </a:r>
        </a:p>
      </dgm:t>
    </dgm:pt>
    <dgm:pt modelId="{11A7B885-0036-46DE-97A5-DC9B78E79CC7}" type="parTrans" cxnId="{ACC4E69A-C9C8-4D08-B442-A5270756F08D}">
      <dgm:prSet/>
      <dgm:spPr/>
      <dgm:t>
        <a:bodyPr/>
        <a:lstStyle/>
        <a:p>
          <a:endParaRPr lang="es-ES"/>
        </a:p>
      </dgm:t>
    </dgm:pt>
    <dgm:pt modelId="{D39C6E21-8C5E-4204-8261-E60E85830D77}" type="sibTrans" cxnId="{ACC4E69A-C9C8-4D08-B442-A5270756F08D}">
      <dgm:prSet/>
      <dgm:spPr/>
      <dgm:t>
        <a:bodyPr/>
        <a:lstStyle/>
        <a:p>
          <a:endParaRPr lang="es-ES"/>
        </a:p>
      </dgm:t>
    </dgm:pt>
    <dgm:pt modelId="{4FEF40E0-7FBF-4199-BB89-D76BC3C7B080}">
      <dgm:prSet phldrT="[Texto]"/>
      <dgm:spPr/>
      <dgm:t>
        <a:bodyPr/>
        <a:lstStyle/>
        <a:p>
          <a:r>
            <a:rPr lang="es-ES" dirty="0"/>
            <a:t>No es Adrián</a:t>
          </a:r>
        </a:p>
      </dgm:t>
    </dgm:pt>
    <dgm:pt modelId="{F8B879FB-DDA0-48D7-BCFB-BA9F7BD3ECBA}" type="parTrans" cxnId="{2BBDF61C-2F84-4B5D-A85A-7EA242249417}">
      <dgm:prSet/>
      <dgm:spPr/>
      <dgm:t>
        <a:bodyPr/>
        <a:lstStyle/>
        <a:p>
          <a:endParaRPr lang="es-ES"/>
        </a:p>
      </dgm:t>
    </dgm:pt>
    <dgm:pt modelId="{CABC069F-200C-4AAA-A875-1889BE97A77E}" type="sibTrans" cxnId="{2BBDF61C-2F84-4B5D-A85A-7EA242249417}">
      <dgm:prSet/>
      <dgm:spPr/>
      <dgm:t>
        <a:bodyPr/>
        <a:lstStyle/>
        <a:p>
          <a:endParaRPr lang="es-ES"/>
        </a:p>
      </dgm:t>
    </dgm:pt>
    <dgm:pt modelId="{F953DB03-9969-4DA3-923C-33AFD54109D5}">
      <dgm:prSet phldrT="[Texto]"/>
      <dgm:spPr/>
      <dgm:t>
        <a:bodyPr/>
        <a:lstStyle/>
        <a:p>
          <a:r>
            <a:rPr lang="es-ES" dirty="0"/>
            <a:t>Es Eric</a:t>
          </a:r>
        </a:p>
      </dgm:t>
    </dgm:pt>
    <dgm:pt modelId="{EFB2363D-C16A-4BE9-A8A2-1418C689F6E3}" type="parTrans" cxnId="{0E5DC802-F6CF-4871-B619-FF2EC6B965D5}">
      <dgm:prSet/>
      <dgm:spPr/>
      <dgm:t>
        <a:bodyPr/>
        <a:lstStyle/>
        <a:p>
          <a:endParaRPr lang="es-ES"/>
        </a:p>
      </dgm:t>
    </dgm:pt>
    <dgm:pt modelId="{F4AB46E2-3439-47EA-BAB3-40108DDC80D7}" type="sibTrans" cxnId="{0E5DC802-F6CF-4871-B619-FF2EC6B965D5}">
      <dgm:prSet/>
      <dgm:spPr/>
      <dgm:t>
        <a:bodyPr/>
        <a:lstStyle/>
        <a:p>
          <a:endParaRPr lang="es-ES"/>
        </a:p>
      </dgm:t>
    </dgm:pt>
    <dgm:pt modelId="{D1A4237E-FD25-49CC-8589-3EB798E4DAD5}">
      <dgm:prSet phldrT="[Texto]"/>
      <dgm:spPr/>
      <dgm:t>
        <a:bodyPr/>
        <a:lstStyle/>
        <a:p>
          <a:r>
            <a:rPr lang="es-ES" dirty="0"/>
            <a:t>Es Sara</a:t>
          </a:r>
        </a:p>
      </dgm:t>
    </dgm:pt>
    <dgm:pt modelId="{00AB9509-E9F1-408B-B4C7-88E048D9AB09}" type="parTrans" cxnId="{E9B424F1-9176-492C-A20B-5A8070C35B25}">
      <dgm:prSet/>
      <dgm:spPr/>
      <dgm:t>
        <a:bodyPr/>
        <a:lstStyle/>
        <a:p>
          <a:endParaRPr lang="es-ES"/>
        </a:p>
      </dgm:t>
    </dgm:pt>
    <dgm:pt modelId="{E7835317-CCAA-4B9D-99CD-D64E5AA82B94}" type="sibTrans" cxnId="{E9B424F1-9176-492C-A20B-5A8070C35B25}">
      <dgm:prSet/>
      <dgm:spPr/>
      <dgm:t>
        <a:bodyPr/>
        <a:lstStyle/>
        <a:p>
          <a:endParaRPr lang="es-ES"/>
        </a:p>
      </dgm:t>
    </dgm:pt>
    <dgm:pt modelId="{E31C1F49-124A-4E7C-AAD7-FC78A7EFB195}">
      <dgm:prSet phldrT="[Texto]"/>
      <dgm:spPr/>
      <dgm:t>
        <a:bodyPr/>
        <a:lstStyle/>
        <a:p>
          <a:r>
            <a:rPr lang="es-ES" dirty="0"/>
            <a:t>Es Albert</a:t>
          </a:r>
        </a:p>
      </dgm:t>
    </dgm:pt>
    <dgm:pt modelId="{3790C890-E020-405D-BE2E-718F3A8BC407}" type="parTrans" cxnId="{289C83A0-74ED-40AA-8C83-FA9126E224D9}">
      <dgm:prSet/>
      <dgm:spPr/>
      <dgm:t>
        <a:bodyPr/>
        <a:lstStyle/>
        <a:p>
          <a:endParaRPr lang="es-ES"/>
        </a:p>
      </dgm:t>
    </dgm:pt>
    <dgm:pt modelId="{44267A78-02FB-4A32-9067-817659B4E691}" type="sibTrans" cxnId="{289C83A0-74ED-40AA-8C83-FA9126E224D9}">
      <dgm:prSet/>
      <dgm:spPr/>
      <dgm:t>
        <a:bodyPr/>
        <a:lstStyle/>
        <a:p>
          <a:endParaRPr lang="es-ES"/>
        </a:p>
      </dgm:t>
    </dgm:pt>
    <dgm:pt modelId="{5AD2B7DE-BD19-49D4-8E10-79681676D351}">
      <dgm:prSet phldrT="[Texto]"/>
      <dgm:spPr/>
      <dgm:t>
        <a:bodyPr/>
        <a:lstStyle/>
        <a:p>
          <a:r>
            <a:rPr lang="es-ES" dirty="0"/>
            <a:t>Es Jorge</a:t>
          </a:r>
        </a:p>
      </dgm:t>
    </dgm:pt>
    <dgm:pt modelId="{13A1B082-3261-490B-8465-443CBA59FF5E}" type="parTrans" cxnId="{32247742-CBDC-4BE0-9E6A-A47CFA7CD2EA}">
      <dgm:prSet/>
      <dgm:spPr/>
      <dgm:t>
        <a:bodyPr/>
        <a:lstStyle/>
        <a:p>
          <a:endParaRPr lang="es-ES"/>
        </a:p>
      </dgm:t>
    </dgm:pt>
    <dgm:pt modelId="{1CDFA40A-F413-49C0-B55A-2E0656776C00}" type="sibTrans" cxnId="{32247742-CBDC-4BE0-9E6A-A47CFA7CD2EA}">
      <dgm:prSet/>
      <dgm:spPr/>
      <dgm:t>
        <a:bodyPr/>
        <a:lstStyle/>
        <a:p>
          <a:endParaRPr lang="es-ES"/>
        </a:p>
      </dgm:t>
    </dgm:pt>
    <dgm:pt modelId="{2FBD0FE0-7D97-4A24-AFBF-7EA622E843FD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Adrián</a:t>
          </a:r>
        </a:p>
      </dgm:t>
    </dgm:pt>
    <dgm:pt modelId="{97F61F91-AEC8-4490-8C02-2296B7F7FAEC}" type="parTrans" cxnId="{892E3C20-CFAE-4E1A-990A-9667C250A322}">
      <dgm:prSet/>
      <dgm:spPr/>
      <dgm:t>
        <a:bodyPr/>
        <a:lstStyle/>
        <a:p>
          <a:endParaRPr lang="es-ES"/>
        </a:p>
      </dgm:t>
    </dgm:pt>
    <dgm:pt modelId="{CED39FCA-5594-4EDE-9C94-3B4A1DA2EA7C}" type="sibTrans" cxnId="{892E3C20-CFAE-4E1A-990A-9667C250A322}">
      <dgm:prSet/>
      <dgm:spPr/>
      <dgm:t>
        <a:bodyPr/>
        <a:lstStyle/>
        <a:p>
          <a:endParaRPr lang="es-ES"/>
        </a:p>
      </dgm:t>
    </dgm:pt>
    <dgm:pt modelId="{D41F9930-4A27-45B8-81BC-DB5FCD3E6C94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No es Adrián</a:t>
          </a:r>
        </a:p>
      </dgm:t>
    </dgm:pt>
    <dgm:pt modelId="{214C2372-25D5-435F-94B7-ECE6C828DA33}" type="parTrans" cxnId="{50BD3D0A-06E8-41BC-9E2C-EABCABF054C9}">
      <dgm:prSet/>
      <dgm:spPr/>
      <dgm:t>
        <a:bodyPr/>
        <a:lstStyle/>
        <a:p>
          <a:endParaRPr lang="es-ES"/>
        </a:p>
      </dgm:t>
    </dgm:pt>
    <dgm:pt modelId="{A5AC63BA-0349-4F07-9C47-B5C2182857B6}" type="sibTrans" cxnId="{50BD3D0A-06E8-41BC-9E2C-EABCABF054C9}">
      <dgm:prSet/>
      <dgm:spPr/>
      <dgm:t>
        <a:bodyPr/>
        <a:lstStyle/>
        <a:p>
          <a:endParaRPr lang="es-ES"/>
        </a:p>
      </dgm:t>
    </dgm:pt>
    <dgm:pt modelId="{96014F44-6CEA-44BF-9814-E47B5E112499}">
      <dgm:prSet phldrT="[Texto]" custT="1"/>
      <dgm:spPr/>
      <dgm:t>
        <a:bodyPr/>
        <a:lstStyle/>
        <a:p>
          <a:r>
            <a:rPr lang="es-ES" sz="11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Dependiente de la muestra</a:t>
          </a:r>
        </a:p>
      </dgm:t>
    </dgm:pt>
    <dgm:pt modelId="{790857F3-D5E5-424E-98A2-91D96127F6ED}" type="sibTrans" cxnId="{9D2FF7F9-71CC-4964-B92B-914C9D1EA67D}">
      <dgm:prSet/>
      <dgm:spPr/>
      <dgm:t>
        <a:bodyPr/>
        <a:lstStyle/>
        <a:p>
          <a:endParaRPr lang="es-ES"/>
        </a:p>
      </dgm:t>
    </dgm:pt>
    <dgm:pt modelId="{D96A8352-D1E1-4167-986B-F9865F48FAB2}" type="parTrans" cxnId="{9D2FF7F9-71CC-4964-B92B-914C9D1EA67D}">
      <dgm:prSet/>
      <dgm:spPr/>
      <dgm:t>
        <a:bodyPr/>
        <a:lstStyle/>
        <a:p>
          <a:endParaRPr lang="es-ES"/>
        </a:p>
      </dgm:t>
    </dgm:pt>
    <dgm:pt modelId="{15D2E6EC-EA12-7F40-93D5-1B9BCB442570}" type="pres">
      <dgm:prSet presAssocID="{DD8934AF-985E-6C4A-B3CB-38D984B1CF4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6D72047-BD20-464C-95E4-D06A269C0867}" type="pres">
      <dgm:prSet presAssocID="{DD8934AF-985E-6C4A-B3CB-38D984B1CF4A}" presName="hierFlow" presStyleCnt="0"/>
      <dgm:spPr/>
    </dgm:pt>
    <dgm:pt modelId="{AB489244-FCA0-E445-B329-FD0C0294609A}" type="pres">
      <dgm:prSet presAssocID="{DD8934AF-985E-6C4A-B3CB-38D984B1CF4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A337D636-DE23-4472-B3DC-D8052414450A}" type="pres">
      <dgm:prSet presAssocID="{7970A1D5-5F3C-4BFA-8030-6E8B71E336EB}" presName="Name17" presStyleCnt="0"/>
      <dgm:spPr/>
    </dgm:pt>
    <dgm:pt modelId="{951E36D2-EDD7-4877-B32C-D7D150B053E5}" type="pres">
      <dgm:prSet presAssocID="{7970A1D5-5F3C-4BFA-8030-6E8B71E336EB}" presName="level1Shape" presStyleLbl="node0" presStyleIdx="0" presStyleCnt="1" custScaleX="469306" custScaleY="705991" custLinFactX="-442390" custLinFactNeighborX="-500000" custLinFactNeighborY="22831">
        <dgm:presLayoutVars>
          <dgm:chPref val="3"/>
        </dgm:presLayoutVars>
      </dgm:prSet>
      <dgm:spPr/>
    </dgm:pt>
    <dgm:pt modelId="{5D33BC50-F02A-4D90-943A-2A98BA3791C7}" type="pres">
      <dgm:prSet presAssocID="{7970A1D5-5F3C-4BFA-8030-6E8B71E336EB}" presName="hierChild2" presStyleCnt="0"/>
      <dgm:spPr/>
    </dgm:pt>
    <dgm:pt modelId="{2F348C3C-4C8B-4ADD-BAB2-6D44870AAC52}" type="pres">
      <dgm:prSet presAssocID="{6B91EA01-B56E-6E42-8F7F-1F55BDF0C2BE}" presName="Name25" presStyleLbl="parChTrans1D2" presStyleIdx="0" presStyleCnt="2"/>
      <dgm:spPr/>
    </dgm:pt>
    <dgm:pt modelId="{E54E2D45-4587-45DD-ABA6-F2CBF6F90FBD}" type="pres">
      <dgm:prSet presAssocID="{6B91EA01-B56E-6E42-8F7F-1F55BDF0C2BE}" presName="connTx" presStyleLbl="parChTrans1D2" presStyleIdx="0" presStyleCnt="2"/>
      <dgm:spPr/>
    </dgm:pt>
    <dgm:pt modelId="{7C1A54DD-F806-4C35-B03C-73495C59DC85}" type="pres">
      <dgm:prSet presAssocID="{BF1C41E8-DDC9-D744-827D-C7C03B0D4279}" presName="Name30" presStyleCnt="0"/>
      <dgm:spPr/>
    </dgm:pt>
    <dgm:pt modelId="{BBEAF2E6-8815-48B0-9E32-6D49360F6190}" type="pres">
      <dgm:prSet presAssocID="{BF1C41E8-DDC9-D744-827D-C7C03B0D4279}" presName="level2Shape" presStyleLbl="node2" presStyleIdx="0" presStyleCnt="2" custScaleX="664145" custScaleY="705991" custLinFactX="-200000" custLinFactNeighborX="-267705" custLinFactNeighborY="22831"/>
      <dgm:spPr/>
    </dgm:pt>
    <dgm:pt modelId="{B7CB8EBE-04FE-4067-8AEC-49D875672196}" type="pres">
      <dgm:prSet presAssocID="{BF1C41E8-DDC9-D744-827D-C7C03B0D4279}" presName="hierChild3" presStyleCnt="0"/>
      <dgm:spPr/>
    </dgm:pt>
    <dgm:pt modelId="{E9E84C5B-86F3-44AE-BCD8-47A4B2319AC1}" type="pres">
      <dgm:prSet presAssocID="{D96A8352-D1E1-4167-986B-F9865F48FAB2}" presName="Name25" presStyleLbl="parChTrans1D3" presStyleIdx="0" presStyleCnt="4"/>
      <dgm:spPr/>
    </dgm:pt>
    <dgm:pt modelId="{4B504684-068C-4278-B6E9-5181A7CF5744}" type="pres">
      <dgm:prSet presAssocID="{D96A8352-D1E1-4167-986B-F9865F48FAB2}" presName="connTx" presStyleLbl="parChTrans1D3" presStyleIdx="0" presStyleCnt="4"/>
      <dgm:spPr/>
    </dgm:pt>
    <dgm:pt modelId="{BF9DFA70-F557-4756-8724-47CC9BA84812}" type="pres">
      <dgm:prSet presAssocID="{96014F44-6CEA-44BF-9814-E47B5E112499}" presName="Name30" presStyleCnt="0"/>
      <dgm:spPr/>
    </dgm:pt>
    <dgm:pt modelId="{BAAB845B-D853-44F8-9DE1-03BBF6B40ECA}" type="pres">
      <dgm:prSet presAssocID="{96014F44-6CEA-44BF-9814-E47B5E112499}" presName="level2Shape" presStyleLbl="node3" presStyleIdx="0" presStyleCnt="4" custScaleX="642033" custScaleY="705991"/>
      <dgm:spPr/>
    </dgm:pt>
    <dgm:pt modelId="{56ECCFD7-C9DD-47A1-88B0-B0DEE086CE53}" type="pres">
      <dgm:prSet presAssocID="{96014F44-6CEA-44BF-9814-E47B5E112499}" presName="hierChild3" presStyleCnt="0"/>
      <dgm:spPr/>
    </dgm:pt>
    <dgm:pt modelId="{2BAACD27-B0ED-422A-AC8D-4B27DCDA5FBD}" type="pres">
      <dgm:prSet presAssocID="{11A7B885-0036-46DE-97A5-DC9B78E79CC7}" presName="Name25" presStyleLbl="parChTrans1D4" presStyleIdx="0" presStyleCnt="12"/>
      <dgm:spPr/>
    </dgm:pt>
    <dgm:pt modelId="{878A3CE6-2543-490D-8753-1022E2FF7934}" type="pres">
      <dgm:prSet presAssocID="{11A7B885-0036-46DE-97A5-DC9B78E79CC7}" presName="connTx" presStyleLbl="parChTrans1D4" presStyleIdx="0" presStyleCnt="12"/>
      <dgm:spPr/>
    </dgm:pt>
    <dgm:pt modelId="{A90EF001-D55A-4459-9E88-E77D326F4748}" type="pres">
      <dgm:prSet presAssocID="{71DD7076-EC0B-433A-88B0-B10D4ADF9003}" presName="Name30" presStyleCnt="0"/>
      <dgm:spPr/>
    </dgm:pt>
    <dgm:pt modelId="{29393820-3B16-4240-AF91-CD649486A7CA}" type="pres">
      <dgm:prSet presAssocID="{71DD7076-EC0B-433A-88B0-B10D4ADF9003}" presName="level2Shape" presStyleLbl="node4" presStyleIdx="0" presStyleCnt="12" custScaleX="1595331" custScaleY="392103" custLinFactX="2266160" custLinFactY="14124" custLinFactNeighborX="2300000" custLinFactNeighborY="100000"/>
      <dgm:spPr/>
    </dgm:pt>
    <dgm:pt modelId="{4173FC48-3398-4D1F-A3C2-DA17BADB9679}" type="pres">
      <dgm:prSet presAssocID="{71DD7076-EC0B-433A-88B0-B10D4ADF9003}" presName="hierChild3" presStyleCnt="0"/>
      <dgm:spPr/>
    </dgm:pt>
    <dgm:pt modelId="{E510B219-0CBC-46C0-80F3-A209E97573D6}" type="pres">
      <dgm:prSet presAssocID="{F8B879FB-DDA0-48D7-BCFB-BA9F7BD3ECBA}" presName="Name25" presStyleLbl="parChTrans1D4" presStyleIdx="1" presStyleCnt="12"/>
      <dgm:spPr/>
    </dgm:pt>
    <dgm:pt modelId="{6EFF10CB-366B-4141-9FB4-87C0D85951E7}" type="pres">
      <dgm:prSet presAssocID="{F8B879FB-DDA0-48D7-BCFB-BA9F7BD3ECBA}" presName="connTx" presStyleLbl="parChTrans1D4" presStyleIdx="1" presStyleCnt="12"/>
      <dgm:spPr/>
    </dgm:pt>
    <dgm:pt modelId="{EB28A896-03DD-40BA-8D2F-1D02C0BFD7CB}" type="pres">
      <dgm:prSet presAssocID="{4FEF40E0-7FBF-4199-BB89-D76BC3C7B080}" presName="Name30" presStyleCnt="0"/>
      <dgm:spPr/>
    </dgm:pt>
    <dgm:pt modelId="{B1608D4A-82C4-4581-A11E-1226982863F4}" type="pres">
      <dgm:prSet presAssocID="{4FEF40E0-7FBF-4199-BB89-D76BC3C7B080}" presName="level2Shape" presStyleLbl="node4" presStyleIdx="1" presStyleCnt="12" custScaleX="1595331" custScaleY="392103" custLinFactX="3328816" custLinFactY="300000" custLinFactNeighborX="3400000" custLinFactNeighborY="386093"/>
      <dgm:spPr/>
    </dgm:pt>
    <dgm:pt modelId="{A3579272-F0F2-48F6-A1BF-C4E6D4C962AB}" type="pres">
      <dgm:prSet presAssocID="{4FEF40E0-7FBF-4199-BB89-D76BC3C7B080}" presName="hierChild3" presStyleCnt="0"/>
      <dgm:spPr/>
    </dgm:pt>
    <dgm:pt modelId="{1739C69B-DD96-4773-8B72-9EE92445246B}" type="pres">
      <dgm:prSet presAssocID="{B764BC72-1BD1-FF4F-94C0-63E8BE6578A3}" presName="Name25" presStyleLbl="parChTrans1D3" presStyleIdx="1" presStyleCnt="4"/>
      <dgm:spPr/>
    </dgm:pt>
    <dgm:pt modelId="{21FDA4C0-17CF-43DB-8385-A056CE7F794A}" type="pres">
      <dgm:prSet presAssocID="{B764BC72-1BD1-FF4F-94C0-63E8BE6578A3}" presName="connTx" presStyleLbl="parChTrans1D3" presStyleIdx="1" presStyleCnt="4"/>
      <dgm:spPr/>
    </dgm:pt>
    <dgm:pt modelId="{68135F1A-A110-4726-8E4E-173BC1D98C31}" type="pres">
      <dgm:prSet presAssocID="{87A03AAF-7B32-F241-842E-29C3F885ABCD}" presName="Name30" presStyleCnt="0"/>
      <dgm:spPr/>
    </dgm:pt>
    <dgm:pt modelId="{D77F72E2-2553-4717-8489-EE4F7CCCC3B1}" type="pres">
      <dgm:prSet presAssocID="{87A03AAF-7B32-F241-842E-29C3F885ABCD}" presName="level2Shape" presStyleLbl="node3" presStyleIdx="1" presStyleCnt="4" custScaleX="642033" custScaleY="705991"/>
      <dgm:spPr/>
    </dgm:pt>
    <dgm:pt modelId="{C6AA7DF5-09B2-4F39-BEC4-FEC62DEE2027}" type="pres">
      <dgm:prSet presAssocID="{87A03AAF-7B32-F241-842E-29C3F885ABCD}" presName="hierChild3" presStyleCnt="0"/>
      <dgm:spPr/>
    </dgm:pt>
    <dgm:pt modelId="{258375AD-573C-4CA4-9BD7-1FC6EFD21252}" type="pres">
      <dgm:prSet presAssocID="{97F61F91-AEC8-4490-8C02-2296B7F7FAEC}" presName="Name25" presStyleLbl="parChTrans1D4" presStyleIdx="2" presStyleCnt="12"/>
      <dgm:spPr/>
    </dgm:pt>
    <dgm:pt modelId="{38DCB1D5-44F7-46FC-B139-E5AC82302845}" type="pres">
      <dgm:prSet presAssocID="{97F61F91-AEC8-4490-8C02-2296B7F7FAEC}" presName="connTx" presStyleLbl="parChTrans1D4" presStyleIdx="2" presStyleCnt="12"/>
      <dgm:spPr/>
    </dgm:pt>
    <dgm:pt modelId="{0BFE90C8-38F9-4F73-9E62-F0E254474B03}" type="pres">
      <dgm:prSet presAssocID="{2FBD0FE0-7D97-4A24-AFBF-7EA622E843FD}" presName="Name30" presStyleCnt="0"/>
      <dgm:spPr/>
    </dgm:pt>
    <dgm:pt modelId="{71E2FA79-9F35-4CA0-AF8A-2F9E702D93A4}" type="pres">
      <dgm:prSet presAssocID="{2FBD0FE0-7D97-4A24-AFBF-7EA622E843FD}" presName="level2Shape" presStyleLbl="node4" presStyleIdx="2" presStyleCnt="12" custScaleX="1593717" custScaleY="392103" custLinFactX="810023" custLinFactY="-308451" custLinFactNeighborX="900000" custLinFactNeighborY="-400000"/>
      <dgm:spPr/>
    </dgm:pt>
    <dgm:pt modelId="{D7E6741A-27CD-4A04-8F85-18E82BCA91DE}" type="pres">
      <dgm:prSet presAssocID="{2FBD0FE0-7D97-4A24-AFBF-7EA622E843FD}" presName="hierChild3" presStyleCnt="0"/>
      <dgm:spPr/>
    </dgm:pt>
    <dgm:pt modelId="{68F018D0-9FCF-446B-B8E7-302FA75431D4}" type="pres">
      <dgm:prSet presAssocID="{214C2372-25D5-435F-94B7-ECE6C828DA33}" presName="Name25" presStyleLbl="parChTrans1D4" presStyleIdx="3" presStyleCnt="12"/>
      <dgm:spPr/>
    </dgm:pt>
    <dgm:pt modelId="{05BC0795-D2E5-4471-82D6-10DDD7867BA1}" type="pres">
      <dgm:prSet presAssocID="{214C2372-25D5-435F-94B7-ECE6C828DA33}" presName="connTx" presStyleLbl="parChTrans1D4" presStyleIdx="3" presStyleCnt="12"/>
      <dgm:spPr/>
    </dgm:pt>
    <dgm:pt modelId="{ED5392D3-1AF0-4F9A-9946-9E55E098C9B5}" type="pres">
      <dgm:prSet presAssocID="{D41F9930-4A27-45B8-81BC-DB5FCD3E6C94}" presName="Name30" presStyleCnt="0"/>
      <dgm:spPr/>
    </dgm:pt>
    <dgm:pt modelId="{03ADEA2A-C116-4002-90D3-0D55B1EE9B48}" type="pres">
      <dgm:prSet presAssocID="{D41F9930-4A27-45B8-81BC-DB5FCD3E6C94}" presName="level2Shape" presStyleLbl="node4" presStyleIdx="3" presStyleCnt="12" custScaleX="1593717" custScaleY="392103" custLinFactX="699139" custLinFactY="-40988" custLinFactNeighborX="700000" custLinFactNeighborY="-100000"/>
      <dgm:spPr/>
    </dgm:pt>
    <dgm:pt modelId="{E75C498E-BA4A-4055-B1C3-D66BD669B9E3}" type="pres">
      <dgm:prSet presAssocID="{D41F9930-4A27-45B8-81BC-DB5FCD3E6C94}" presName="hierChild3" presStyleCnt="0"/>
      <dgm:spPr/>
    </dgm:pt>
    <dgm:pt modelId="{8F03383D-9AA3-4750-A90E-F0159FE277DC}" type="pres">
      <dgm:prSet presAssocID="{40FAC580-858B-8E41-913E-A982FAFBA7E0}" presName="Name25" presStyleLbl="parChTrans1D2" presStyleIdx="1" presStyleCnt="2"/>
      <dgm:spPr/>
    </dgm:pt>
    <dgm:pt modelId="{B7C59397-67B6-4BE0-B4D7-071F30D3C346}" type="pres">
      <dgm:prSet presAssocID="{40FAC580-858B-8E41-913E-A982FAFBA7E0}" presName="connTx" presStyleLbl="parChTrans1D2" presStyleIdx="1" presStyleCnt="2"/>
      <dgm:spPr/>
    </dgm:pt>
    <dgm:pt modelId="{FD5AA739-98EE-4FAD-8FD5-BC5BFEFE650E}" type="pres">
      <dgm:prSet presAssocID="{9A9E8A41-F055-BF46-969E-1794E0CE8FEF}" presName="Name30" presStyleCnt="0"/>
      <dgm:spPr/>
    </dgm:pt>
    <dgm:pt modelId="{0946CD84-9C6F-4171-9431-13A08143902B}" type="pres">
      <dgm:prSet presAssocID="{9A9E8A41-F055-BF46-969E-1794E0CE8FEF}" presName="level2Shape" presStyleLbl="node2" presStyleIdx="1" presStyleCnt="2" custScaleX="664145" custScaleY="705991" custLinFactX="-200000" custLinFactNeighborX="-267705" custLinFactNeighborY="22831"/>
      <dgm:spPr/>
    </dgm:pt>
    <dgm:pt modelId="{487493B4-7AFC-456B-AD63-8F26204940B0}" type="pres">
      <dgm:prSet presAssocID="{9A9E8A41-F055-BF46-969E-1794E0CE8FEF}" presName="hierChild3" presStyleCnt="0"/>
      <dgm:spPr/>
    </dgm:pt>
    <dgm:pt modelId="{BCCCAB4E-0449-4798-93F2-B82A347D162A}" type="pres">
      <dgm:prSet presAssocID="{5A11627D-920D-5A40-9990-30358795BD0F}" presName="Name25" presStyleLbl="parChTrans1D3" presStyleIdx="2" presStyleCnt="4"/>
      <dgm:spPr/>
    </dgm:pt>
    <dgm:pt modelId="{19EEDCBC-D3DC-487C-A441-85ED3535F00D}" type="pres">
      <dgm:prSet presAssocID="{5A11627D-920D-5A40-9990-30358795BD0F}" presName="connTx" presStyleLbl="parChTrans1D3" presStyleIdx="2" presStyleCnt="4"/>
      <dgm:spPr/>
    </dgm:pt>
    <dgm:pt modelId="{B55688DD-DB19-40D5-9D43-29EDE1E542A7}" type="pres">
      <dgm:prSet presAssocID="{D4CA3701-E168-4B49-B1E6-EB1D93DC686C}" presName="Name30" presStyleCnt="0"/>
      <dgm:spPr/>
    </dgm:pt>
    <dgm:pt modelId="{474F1AC8-DF0C-40A3-8A58-AEF92101CAF1}" type="pres">
      <dgm:prSet presAssocID="{D4CA3701-E168-4B49-B1E6-EB1D93DC686C}" presName="level2Shape" presStyleLbl="node3" presStyleIdx="2" presStyleCnt="4" custScaleX="642033" custScaleY="705991"/>
      <dgm:spPr/>
    </dgm:pt>
    <dgm:pt modelId="{F9DDC85B-3B25-4BB2-B607-1646E221B90F}" type="pres">
      <dgm:prSet presAssocID="{D4CA3701-E168-4B49-B1E6-EB1D93DC686C}" presName="hierChild3" presStyleCnt="0"/>
      <dgm:spPr/>
    </dgm:pt>
    <dgm:pt modelId="{A1108A09-3FFC-49B4-8716-2ADF075A6D2E}" type="pres">
      <dgm:prSet presAssocID="{EFB2363D-C16A-4BE9-A8A2-1418C689F6E3}" presName="Name25" presStyleLbl="parChTrans1D4" presStyleIdx="4" presStyleCnt="12"/>
      <dgm:spPr/>
    </dgm:pt>
    <dgm:pt modelId="{DF8034E5-AC8D-470A-9A04-DEF31B72955E}" type="pres">
      <dgm:prSet presAssocID="{EFB2363D-C16A-4BE9-A8A2-1418C689F6E3}" presName="connTx" presStyleLbl="parChTrans1D4" presStyleIdx="4" presStyleCnt="12"/>
      <dgm:spPr/>
    </dgm:pt>
    <dgm:pt modelId="{C13E961B-1E25-489A-A8D7-BB1A12779228}" type="pres">
      <dgm:prSet presAssocID="{F953DB03-9969-4DA3-923C-33AFD54109D5}" presName="Name30" presStyleCnt="0"/>
      <dgm:spPr/>
    </dgm:pt>
    <dgm:pt modelId="{28C37B6D-6301-4585-905E-2BC349D34845}" type="pres">
      <dgm:prSet presAssocID="{F953DB03-9969-4DA3-923C-33AFD54109D5}" presName="level2Shape" presStyleLbl="node4" presStyleIdx="4" presStyleCnt="12" custScaleX="1547234" custScaleY="392103" custLinFactX="2267397" custLinFactY="200000" custLinFactNeighborX="2300000" custLinFactNeighborY="239390"/>
      <dgm:spPr/>
    </dgm:pt>
    <dgm:pt modelId="{0CAB83B9-2C47-4350-BABC-152F0149CF39}" type="pres">
      <dgm:prSet presAssocID="{F953DB03-9969-4DA3-923C-33AFD54109D5}" presName="hierChild3" presStyleCnt="0"/>
      <dgm:spPr/>
    </dgm:pt>
    <dgm:pt modelId="{C41170EC-A492-4AD5-A383-E1AA96D99B22}" type="pres">
      <dgm:prSet presAssocID="{00AB9509-E9F1-408B-B4C7-88E048D9AB09}" presName="Name25" presStyleLbl="parChTrans1D4" presStyleIdx="5" presStyleCnt="12"/>
      <dgm:spPr/>
    </dgm:pt>
    <dgm:pt modelId="{2252AEEA-7187-4BFE-ACBC-DBDD26439301}" type="pres">
      <dgm:prSet presAssocID="{00AB9509-E9F1-408B-B4C7-88E048D9AB09}" presName="connTx" presStyleLbl="parChTrans1D4" presStyleIdx="5" presStyleCnt="12"/>
      <dgm:spPr/>
    </dgm:pt>
    <dgm:pt modelId="{AC724C34-7663-46E0-AC61-9E67D66C636F}" type="pres">
      <dgm:prSet presAssocID="{D1A4237E-FD25-49CC-8589-3EB798E4DAD5}" presName="Name30" presStyleCnt="0"/>
      <dgm:spPr/>
    </dgm:pt>
    <dgm:pt modelId="{EC6C2200-4E30-454A-A448-32C6F487A028}" type="pres">
      <dgm:prSet presAssocID="{D1A4237E-FD25-49CC-8589-3EB798E4DAD5}" presName="level2Shape" presStyleLbl="node4" presStyleIdx="5" presStyleCnt="12" custScaleX="1547234" custScaleY="392103" custLinFactX="2267397" custLinFactY="334690" custLinFactNeighborX="2300000" custLinFactNeighborY="400000"/>
      <dgm:spPr/>
    </dgm:pt>
    <dgm:pt modelId="{497A1D0F-962F-49D7-B319-0CB20D856E3D}" type="pres">
      <dgm:prSet presAssocID="{D1A4237E-FD25-49CC-8589-3EB798E4DAD5}" presName="hierChild3" presStyleCnt="0"/>
      <dgm:spPr/>
    </dgm:pt>
    <dgm:pt modelId="{1ABD1935-6150-4882-B6A1-C27AF62C9152}" type="pres">
      <dgm:prSet presAssocID="{3790C890-E020-405D-BE2E-718F3A8BC407}" presName="Name25" presStyleLbl="parChTrans1D4" presStyleIdx="6" presStyleCnt="12"/>
      <dgm:spPr/>
    </dgm:pt>
    <dgm:pt modelId="{4BFA63E7-0A06-4702-80CB-C6F603B6FF92}" type="pres">
      <dgm:prSet presAssocID="{3790C890-E020-405D-BE2E-718F3A8BC407}" presName="connTx" presStyleLbl="parChTrans1D4" presStyleIdx="6" presStyleCnt="12"/>
      <dgm:spPr/>
    </dgm:pt>
    <dgm:pt modelId="{76D2DAD6-DF72-49CD-85FA-777814116A01}" type="pres">
      <dgm:prSet presAssocID="{E31C1F49-124A-4E7C-AAD7-FC78A7EFB195}" presName="Name30" presStyleCnt="0"/>
      <dgm:spPr/>
    </dgm:pt>
    <dgm:pt modelId="{85574C75-B88C-4D13-92B2-1CED02014ED1}" type="pres">
      <dgm:prSet presAssocID="{E31C1F49-124A-4E7C-AAD7-FC78A7EFB195}" presName="level2Shape" presStyleLbl="node4" presStyleIdx="6" presStyleCnt="12" custScaleX="1547234" custScaleY="392103" custLinFactX="2267397" custLinFactY="548211" custLinFactNeighborX="2300000" custLinFactNeighborY="600000"/>
      <dgm:spPr/>
    </dgm:pt>
    <dgm:pt modelId="{3DD0B7F8-FD9A-4448-BA28-8542FB5804DD}" type="pres">
      <dgm:prSet presAssocID="{E31C1F49-124A-4E7C-AAD7-FC78A7EFB195}" presName="hierChild3" presStyleCnt="0"/>
      <dgm:spPr/>
    </dgm:pt>
    <dgm:pt modelId="{FB24BE59-9B7B-4AB0-929E-92A1886D49AF}" type="pres">
      <dgm:prSet presAssocID="{13A1B082-3261-490B-8465-443CBA59FF5E}" presName="Name25" presStyleLbl="parChTrans1D4" presStyleIdx="7" presStyleCnt="12"/>
      <dgm:spPr/>
    </dgm:pt>
    <dgm:pt modelId="{A21748CE-C45F-4C11-B334-0DBC3F5868FC}" type="pres">
      <dgm:prSet presAssocID="{13A1B082-3261-490B-8465-443CBA59FF5E}" presName="connTx" presStyleLbl="parChTrans1D4" presStyleIdx="7" presStyleCnt="12"/>
      <dgm:spPr/>
    </dgm:pt>
    <dgm:pt modelId="{EDA5F72F-30F6-4306-84DB-FACFEDED3C43}" type="pres">
      <dgm:prSet presAssocID="{5AD2B7DE-BD19-49D4-8E10-79681676D351}" presName="Name30" presStyleCnt="0"/>
      <dgm:spPr/>
    </dgm:pt>
    <dgm:pt modelId="{8928381D-9BBC-482A-9EAD-23B645F95F7D}" type="pres">
      <dgm:prSet presAssocID="{5AD2B7DE-BD19-49D4-8E10-79681676D351}" presName="level2Shape" presStyleLbl="node4" presStyleIdx="7" presStyleCnt="12" custScaleX="1547234" custScaleY="392103" custLinFactX="2267397" custLinFactY="700000" custLinFactNeighborX="2300000" custLinFactNeighborY="750653"/>
      <dgm:spPr/>
    </dgm:pt>
    <dgm:pt modelId="{F74005BD-7494-49C8-9526-F521FB5369D4}" type="pres">
      <dgm:prSet presAssocID="{5AD2B7DE-BD19-49D4-8E10-79681676D351}" presName="hierChild3" presStyleCnt="0"/>
      <dgm:spPr/>
    </dgm:pt>
    <dgm:pt modelId="{53753C33-0C9E-483D-B246-8E298604F95D}" type="pres">
      <dgm:prSet presAssocID="{3DE3D754-F224-49E1-9331-1841EFCF0DFB}" presName="Name25" presStyleLbl="parChTrans1D3" presStyleIdx="3" presStyleCnt="4"/>
      <dgm:spPr/>
    </dgm:pt>
    <dgm:pt modelId="{8DD635F5-6FB1-48AB-98DF-6EC8B128B6A0}" type="pres">
      <dgm:prSet presAssocID="{3DE3D754-F224-49E1-9331-1841EFCF0DFB}" presName="connTx" presStyleLbl="parChTrans1D3" presStyleIdx="3" presStyleCnt="4"/>
      <dgm:spPr/>
    </dgm:pt>
    <dgm:pt modelId="{36539950-1B68-439A-A6DC-C6B18964F5CF}" type="pres">
      <dgm:prSet presAssocID="{E287D836-A485-4544-BA49-CBB292F0ABBC}" presName="Name30" presStyleCnt="0"/>
      <dgm:spPr/>
    </dgm:pt>
    <dgm:pt modelId="{FE84AEDD-8969-4D77-B913-8B5A97FE546F}" type="pres">
      <dgm:prSet presAssocID="{E287D836-A485-4544-BA49-CBB292F0ABBC}" presName="level2Shape" presStyleLbl="node3" presStyleIdx="3" presStyleCnt="4" custScaleX="642033" custScaleY="705991"/>
      <dgm:spPr/>
    </dgm:pt>
    <dgm:pt modelId="{3D6A7351-357A-41C5-B704-94EF34B3AC2C}" type="pres">
      <dgm:prSet presAssocID="{E287D836-A485-4544-BA49-CBB292F0ABBC}" presName="hierChild3" presStyleCnt="0"/>
      <dgm:spPr/>
    </dgm:pt>
    <dgm:pt modelId="{65892426-93CD-4C25-A6CA-59C5A7708442}" type="pres">
      <dgm:prSet presAssocID="{D74F49E4-ABA1-4240-ABCC-AF4CA6DA00BB}" presName="Name25" presStyleLbl="parChTrans1D4" presStyleIdx="8" presStyleCnt="12"/>
      <dgm:spPr/>
    </dgm:pt>
    <dgm:pt modelId="{3F30766D-B6FF-474A-86AB-9BB43DEB391D}" type="pres">
      <dgm:prSet presAssocID="{D74F49E4-ABA1-4240-ABCC-AF4CA6DA00BB}" presName="connTx" presStyleLbl="parChTrans1D4" presStyleIdx="8" presStyleCnt="12"/>
      <dgm:spPr/>
    </dgm:pt>
    <dgm:pt modelId="{E34DE92F-34E8-4215-9C02-D7C317BF203A}" type="pres">
      <dgm:prSet presAssocID="{A8855486-B781-4D38-BEFB-1FC21A7C02C8}" presName="Name30" presStyleCnt="0"/>
      <dgm:spPr/>
    </dgm:pt>
    <dgm:pt modelId="{B19D9829-5488-47D0-BEA0-3FD5AE948F74}" type="pres">
      <dgm:prSet presAssocID="{A8855486-B781-4D38-BEFB-1FC21A7C02C8}" presName="level2Shape" presStyleLbl="node4" presStyleIdx="8" presStyleCnt="12" custScaleX="1584482" custScaleY="392103" custLinFactX="744328" custLinFactY="-584904" custLinFactNeighborX="800000" custLinFactNeighborY="-600000"/>
      <dgm:spPr/>
    </dgm:pt>
    <dgm:pt modelId="{15A74A36-B3EF-4E16-9217-C2F258A1788E}" type="pres">
      <dgm:prSet presAssocID="{A8855486-B781-4D38-BEFB-1FC21A7C02C8}" presName="hierChild3" presStyleCnt="0"/>
      <dgm:spPr/>
    </dgm:pt>
    <dgm:pt modelId="{17F0C55F-CC9A-4108-A521-0AC0DA781078}" type="pres">
      <dgm:prSet presAssocID="{224F5D2C-9C10-48C2-A29A-041985C9AD3B}" presName="Name25" presStyleLbl="parChTrans1D4" presStyleIdx="9" presStyleCnt="12"/>
      <dgm:spPr/>
    </dgm:pt>
    <dgm:pt modelId="{7B8E21EC-0FF5-4DA0-8510-4578AF0852DD}" type="pres">
      <dgm:prSet presAssocID="{224F5D2C-9C10-48C2-A29A-041985C9AD3B}" presName="connTx" presStyleLbl="parChTrans1D4" presStyleIdx="9" presStyleCnt="12"/>
      <dgm:spPr/>
    </dgm:pt>
    <dgm:pt modelId="{67CCCE57-B59B-4DB3-8606-3DE85D6C4631}" type="pres">
      <dgm:prSet presAssocID="{6459BEBA-3DC3-41A6-AC86-E538B1C21D57}" presName="Name30" presStyleCnt="0"/>
      <dgm:spPr/>
    </dgm:pt>
    <dgm:pt modelId="{EE382615-1B17-425C-A106-73D7FF3974DB}" type="pres">
      <dgm:prSet presAssocID="{6459BEBA-3DC3-41A6-AC86-E538B1C21D57}" presName="level2Shape" presStyleLbl="node4" presStyleIdx="9" presStyleCnt="12" custScaleX="1584482" custScaleY="392103" custLinFactX="2267397" custLinFactY="-400000" custLinFactNeighborX="2300000" custLinFactNeighborY="-493722"/>
      <dgm:spPr/>
    </dgm:pt>
    <dgm:pt modelId="{C60FFD26-2854-4512-9F66-3D1D9E0EC8F0}" type="pres">
      <dgm:prSet presAssocID="{6459BEBA-3DC3-41A6-AC86-E538B1C21D57}" presName="hierChild3" presStyleCnt="0"/>
      <dgm:spPr/>
    </dgm:pt>
    <dgm:pt modelId="{EAC7CC25-E1B3-425B-A566-F3403F4F80EA}" type="pres">
      <dgm:prSet presAssocID="{B71F9EB4-B620-4583-A68F-EC754FE7B945}" presName="Name25" presStyleLbl="parChTrans1D4" presStyleIdx="10" presStyleCnt="12"/>
      <dgm:spPr/>
    </dgm:pt>
    <dgm:pt modelId="{ECB52043-2BF9-4BAD-8B31-915E09AF7BAF}" type="pres">
      <dgm:prSet presAssocID="{B71F9EB4-B620-4583-A68F-EC754FE7B945}" presName="connTx" presStyleLbl="parChTrans1D4" presStyleIdx="10" presStyleCnt="12"/>
      <dgm:spPr/>
    </dgm:pt>
    <dgm:pt modelId="{B67D9B30-582F-4AC7-BF83-71CBF1226FB9}" type="pres">
      <dgm:prSet presAssocID="{C6293A69-545E-4C72-B162-24B7DC01A823}" presName="Name30" presStyleCnt="0"/>
      <dgm:spPr/>
    </dgm:pt>
    <dgm:pt modelId="{E2E2528D-1888-470C-BC87-A880BD8C4F59}" type="pres">
      <dgm:prSet presAssocID="{C6293A69-545E-4C72-B162-24B7DC01A823}" presName="level2Shape" presStyleLbl="node4" presStyleIdx="10" presStyleCnt="12" custScaleX="1584482" custScaleY="392103" custLinFactX="2267397" custLinFactY="-200000" custLinFactNeighborX="2300000" custLinFactNeighborY="-285536"/>
      <dgm:spPr/>
    </dgm:pt>
    <dgm:pt modelId="{670716B2-7E2C-4FF7-A382-23EF8A8CA28C}" type="pres">
      <dgm:prSet presAssocID="{C6293A69-545E-4C72-B162-24B7DC01A823}" presName="hierChild3" presStyleCnt="0"/>
      <dgm:spPr/>
    </dgm:pt>
    <dgm:pt modelId="{6718E2BC-6DDD-4AB7-BE6A-BF25617E2A5B}" type="pres">
      <dgm:prSet presAssocID="{FDBCC8E1-4BD8-4D65-A4E6-A8918215116D}" presName="Name25" presStyleLbl="parChTrans1D4" presStyleIdx="11" presStyleCnt="12"/>
      <dgm:spPr/>
    </dgm:pt>
    <dgm:pt modelId="{016FE147-CF70-4FED-B8C3-722432C97F32}" type="pres">
      <dgm:prSet presAssocID="{FDBCC8E1-4BD8-4D65-A4E6-A8918215116D}" presName="connTx" presStyleLbl="parChTrans1D4" presStyleIdx="11" presStyleCnt="12"/>
      <dgm:spPr/>
    </dgm:pt>
    <dgm:pt modelId="{A7834201-76EE-4465-8038-AE06886067F6}" type="pres">
      <dgm:prSet presAssocID="{200B58F0-05FA-423F-96BF-466E8B0114EE}" presName="Name30" presStyleCnt="0"/>
      <dgm:spPr/>
    </dgm:pt>
    <dgm:pt modelId="{DAB2DF10-08DB-4864-BD68-1B45BD01DB14}" type="pres">
      <dgm:prSet presAssocID="{200B58F0-05FA-423F-96BF-466E8B0114EE}" presName="level2Shape" presStyleLbl="node4" presStyleIdx="11" presStyleCnt="12" custScaleX="1584482" custScaleY="392103" custLinFactX="2267397" custLinFactY="-77760" custLinFactNeighborX="2300000" custLinFactNeighborY="-100000"/>
      <dgm:spPr/>
    </dgm:pt>
    <dgm:pt modelId="{0243F761-CBEC-4C75-97A7-173A841C60DF}" type="pres">
      <dgm:prSet presAssocID="{200B58F0-05FA-423F-96BF-466E8B0114EE}" presName="hierChild3" presStyleCnt="0"/>
      <dgm:spPr/>
    </dgm:pt>
    <dgm:pt modelId="{08E35BD5-68CD-7241-904A-75D2BBF4B5D5}" type="pres">
      <dgm:prSet presAssocID="{DD8934AF-985E-6C4A-B3CB-38D984B1CF4A}" presName="bgShapesFlow" presStyleCnt="0"/>
      <dgm:spPr/>
    </dgm:pt>
  </dgm:ptLst>
  <dgm:cxnLst>
    <dgm:cxn modelId="{0E5DC802-F6CF-4871-B619-FF2EC6B965D5}" srcId="{D4CA3701-E168-4B49-B1E6-EB1D93DC686C}" destId="{F953DB03-9969-4DA3-923C-33AFD54109D5}" srcOrd="0" destOrd="0" parTransId="{EFB2363D-C16A-4BE9-A8A2-1418C689F6E3}" sibTransId="{F4AB46E2-3439-47EA-BAB3-40108DDC80D7}"/>
    <dgm:cxn modelId="{0BBD1A05-0B2E-463A-BCB1-F92BF34C4A6F}" type="presOf" srcId="{FDBCC8E1-4BD8-4D65-A4E6-A8918215116D}" destId="{016FE147-CF70-4FED-B8C3-722432C97F32}" srcOrd="1" destOrd="0" presId="urn:microsoft.com/office/officeart/2005/8/layout/hierarchy5"/>
    <dgm:cxn modelId="{C60A1906-91FD-4980-9F75-98E955E0A3A0}" srcId="{E287D836-A485-4544-BA49-CBB292F0ABBC}" destId="{C6293A69-545E-4C72-B162-24B7DC01A823}" srcOrd="2" destOrd="0" parTransId="{B71F9EB4-B620-4583-A68F-EC754FE7B945}" sibTransId="{E3D84F10-02E9-4F18-B7D8-3AB16F00DE94}"/>
    <dgm:cxn modelId="{50BD3D0A-06E8-41BC-9E2C-EABCABF054C9}" srcId="{87A03AAF-7B32-F241-842E-29C3F885ABCD}" destId="{D41F9930-4A27-45B8-81BC-DB5FCD3E6C94}" srcOrd="1" destOrd="0" parTransId="{214C2372-25D5-435F-94B7-ECE6C828DA33}" sibTransId="{A5AC63BA-0349-4F07-9C47-B5C2182857B6}"/>
    <dgm:cxn modelId="{2222F20B-0820-4DFA-9605-24854B05474F}" type="presOf" srcId="{E31C1F49-124A-4E7C-AAD7-FC78A7EFB195}" destId="{85574C75-B88C-4D13-92B2-1CED02014ED1}" srcOrd="0" destOrd="0" presId="urn:microsoft.com/office/officeart/2005/8/layout/hierarchy5"/>
    <dgm:cxn modelId="{65AA050C-F9EA-4923-AB7D-B4D9DC35E86B}" type="presOf" srcId="{224F5D2C-9C10-48C2-A29A-041985C9AD3B}" destId="{7B8E21EC-0FF5-4DA0-8510-4578AF0852DD}" srcOrd="1" destOrd="0" presId="urn:microsoft.com/office/officeart/2005/8/layout/hierarchy5"/>
    <dgm:cxn modelId="{39FB2214-7CF9-4D67-9413-46C3EB22E25D}" type="presOf" srcId="{5A11627D-920D-5A40-9990-30358795BD0F}" destId="{19EEDCBC-D3DC-487C-A441-85ED3535F00D}" srcOrd="1" destOrd="0" presId="urn:microsoft.com/office/officeart/2005/8/layout/hierarchy5"/>
    <dgm:cxn modelId="{A9C15F14-44EC-45A9-9F8F-4A6A78A53FAF}" type="presOf" srcId="{3790C890-E020-405D-BE2E-718F3A8BC407}" destId="{4BFA63E7-0A06-4702-80CB-C6F603B6FF92}" srcOrd="1" destOrd="0" presId="urn:microsoft.com/office/officeart/2005/8/layout/hierarchy5"/>
    <dgm:cxn modelId="{013CDD14-BCD5-488C-90BC-FBE54CF7E272}" type="presOf" srcId="{E287D836-A485-4544-BA49-CBB292F0ABBC}" destId="{FE84AEDD-8969-4D77-B913-8B5A97FE546F}" srcOrd="0" destOrd="0" presId="urn:microsoft.com/office/officeart/2005/8/layout/hierarchy5"/>
    <dgm:cxn modelId="{15AC231A-E174-4FE1-984F-8D2E3E6816F5}" type="presOf" srcId="{224F5D2C-9C10-48C2-A29A-041985C9AD3B}" destId="{17F0C55F-CC9A-4108-A521-0AC0DA781078}" srcOrd="0" destOrd="0" presId="urn:microsoft.com/office/officeart/2005/8/layout/hierarchy5"/>
    <dgm:cxn modelId="{FBAFB81A-BF98-4E4C-9E2A-D864D0F447C8}" type="presOf" srcId="{3DE3D754-F224-49E1-9331-1841EFCF0DFB}" destId="{53753C33-0C9E-483D-B246-8E298604F95D}" srcOrd="0" destOrd="0" presId="urn:microsoft.com/office/officeart/2005/8/layout/hierarchy5"/>
    <dgm:cxn modelId="{BBB7881C-72EB-446A-887D-6BD01B868814}" type="presOf" srcId="{6459BEBA-3DC3-41A6-AC86-E538B1C21D57}" destId="{EE382615-1B17-425C-A106-73D7FF3974DB}" srcOrd="0" destOrd="0" presId="urn:microsoft.com/office/officeart/2005/8/layout/hierarchy5"/>
    <dgm:cxn modelId="{2BBDF61C-2F84-4B5D-A85A-7EA242249417}" srcId="{96014F44-6CEA-44BF-9814-E47B5E112499}" destId="{4FEF40E0-7FBF-4199-BB89-D76BC3C7B080}" srcOrd="1" destOrd="0" parTransId="{F8B879FB-DDA0-48D7-BCFB-BA9F7BD3ECBA}" sibTransId="{CABC069F-200C-4AAA-A875-1889BE97A77E}"/>
    <dgm:cxn modelId="{DD6E0A1F-EF88-454E-B7D3-C7B085F65C37}" type="presOf" srcId="{B71F9EB4-B620-4583-A68F-EC754FE7B945}" destId="{EAC7CC25-E1B3-425B-A566-F3403F4F80EA}" srcOrd="0" destOrd="0" presId="urn:microsoft.com/office/officeart/2005/8/layout/hierarchy5"/>
    <dgm:cxn modelId="{892E3C20-CFAE-4E1A-990A-9667C250A322}" srcId="{87A03AAF-7B32-F241-842E-29C3F885ABCD}" destId="{2FBD0FE0-7D97-4A24-AFBF-7EA622E843FD}" srcOrd="0" destOrd="0" parTransId="{97F61F91-AEC8-4490-8C02-2296B7F7FAEC}" sibTransId="{CED39FCA-5594-4EDE-9C94-3B4A1DA2EA7C}"/>
    <dgm:cxn modelId="{96B60B21-780A-4D0C-BA59-22A3F67B169B}" type="presOf" srcId="{9A9E8A41-F055-BF46-969E-1794E0CE8FEF}" destId="{0946CD84-9C6F-4171-9431-13A08143902B}" srcOrd="0" destOrd="0" presId="urn:microsoft.com/office/officeart/2005/8/layout/hierarchy5"/>
    <dgm:cxn modelId="{48045329-9D4F-406C-ABAB-D553B450D66A}" type="presOf" srcId="{40FAC580-858B-8E41-913E-A982FAFBA7E0}" destId="{B7C59397-67B6-4BE0-B4D7-071F30D3C346}" srcOrd="1" destOrd="0" presId="urn:microsoft.com/office/officeart/2005/8/layout/hierarchy5"/>
    <dgm:cxn modelId="{79C6FC2C-8166-4F50-99B7-086ACA39E271}" type="presOf" srcId="{71DD7076-EC0B-433A-88B0-B10D4ADF9003}" destId="{29393820-3B16-4240-AF91-CD649486A7CA}" srcOrd="0" destOrd="0" presId="urn:microsoft.com/office/officeart/2005/8/layout/hierarchy5"/>
    <dgm:cxn modelId="{C4F1182E-8115-1149-B766-41D49045C8E2}" srcId="{7970A1D5-5F3C-4BFA-8030-6E8B71E336EB}" destId="{9A9E8A41-F055-BF46-969E-1794E0CE8FEF}" srcOrd="1" destOrd="0" parTransId="{40FAC580-858B-8E41-913E-A982FAFBA7E0}" sibTransId="{D4BA6294-53C6-D448-B27C-81E13B4D43FA}"/>
    <dgm:cxn modelId="{B4A7AB35-2046-4D8E-99EA-A09A992521EE}" type="presOf" srcId="{200B58F0-05FA-423F-96BF-466E8B0114EE}" destId="{DAB2DF10-08DB-4864-BD68-1B45BD01DB14}" srcOrd="0" destOrd="0" presId="urn:microsoft.com/office/officeart/2005/8/layout/hierarchy5"/>
    <dgm:cxn modelId="{E40B4637-7511-41C5-8502-5C24D00215D8}" type="presOf" srcId="{BF1C41E8-DDC9-D744-827D-C7C03B0D4279}" destId="{BBEAF2E6-8815-48B0-9E32-6D49360F6190}" srcOrd="0" destOrd="0" presId="urn:microsoft.com/office/officeart/2005/8/layout/hierarchy5"/>
    <dgm:cxn modelId="{D5FDDE39-EA8A-48E7-812E-3ED692A45983}" type="presOf" srcId="{3790C890-E020-405D-BE2E-718F3A8BC407}" destId="{1ABD1935-6150-4882-B6A1-C27AF62C9152}" srcOrd="0" destOrd="0" presId="urn:microsoft.com/office/officeart/2005/8/layout/hierarchy5"/>
    <dgm:cxn modelId="{3075353A-BF77-4DE8-A056-E763F48CF703}" type="presOf" srcId="{B71F9EB4-B620-4583-A68F-EC754FE7B945}" destId="{ECB52043-2BF9-4BAD-8B31-915E09AF7BAF}" srcOrd="1" destOrd="0" presId="urn:microsoft.com/office/officeart/2005/8/layout/hierarchy5"/>
    <dgm:cxn modelId="{50478F3E-EC6B-4D3A-BBD9-8E7A6CE424DC}" type="presOf" srcId="{D74F49E4-ABA1-4240-ABCC-AF4CA6DA00BB}" destId="{3F30766D-B6FF-474A-86AB-9BB43DEB391D}" srcOrd="1" destOrd="0" presId="urn:microsoft.com/office/officeart/2005/8/layout/hierarchy5"/>
    <dgm:cxn modelId="{8608855B-4F7A-4908-A2D7-72C8A4858F83}" type="presOf" srcId="{97F61F91-AEC8-4490-8C02-2296B7F7FAEC}" destId="{38DCB1D5-44F7-46FC-B139-E5AC82302845}" srcOrd="1" destOrd="0" presId="urn:microsoft.com/office/officeart/2005/8/layout/hierarchy5"/>
    <dgm:cxn modelId="{B3B9165C-A72F-475C-8C42-A89A92A5551F}" type="presOf" srcId="{96014F44-6CEA-44BF-9814-E47B5E112499}" destId="{BAAB845B-D853-44F8-9DE1-03BBF6B40ECA}" srcOrd="0" destOrd="0" presId="urn:microsoft.com/office/officeart/2005/8/layout/hierarchy5"/>
    <dgm:cxn modelId="{B1B6FE41-1D1F-4A91-BF52-F78AFB181636}" type="presOf" srcId="{40FAC580-858B-8E41-913E-A982FAFBA7E0}" destId="{8F03383D-9AA3-4750-A90E-F0159FE277DC}" srcOrd="0" destOrd="0" presId="urn:microsoft.com/office/officeart/2005/8/layout/hierarchy5"/>
    <dgm:cxn modelId="{32247742-CBDC-4BE0-9E6A-A47CFA7CD2EA}" srcId="{D4CA3701-E168-4B49-B1E6-EB1D93DC686C}" destId="{5AD2B7DE-BD19-49D4-8E10-79681676D351}" srcOrd="3" destOrd="0" parTransId="{13A1B082-3261-490B-8465-443CBA59FF5E}" sibTransId="{1CDFA40A-F413-49C0-B55A-2E0656776C00}"/>
    <dgm:cxn modelId="{BEC82D65-BC02-424C-B402-07DBEB48CB6C}" type="presOf" srcId="{5A11627D-920D-5A40-9990-30358795BD0F}" destId="{BCCCAB4E-0449-4798-93F2-B82A347D162A}" srcOrd="0" destOrd="0" presId="urn:microsoft.com/office/officeart/2005/8/layout/hierarchy5"/>
    <dgm:cxn modelId="{F825C345-9958-4763-B2CE-8BF252D4E6CB}" type="presOf" srcId="{EFB2363D-C16A-4BE9-A8A2-1418C689F6E3}" destId="{DF8034E5-AC8D-470A-9A04-DEF31B72955E}" srcOrd="1" destOrd="0" presId="urn:microsoft.com/office/officeart/2005/8/layout/hierarchy5"/>
    <dgm:cxn modelId="{FB445669-5388-43CC-B17F-E38366AA9578}" type="presOf" srcId="{6B91EA01-B56E-6E42-8F7F-1F55BDF0C2BE}" destId="{E54E2D45-4587-45DD-ABA6-F2CBF6F90FBD}" srcOrd="1" destOrd="0" presId="urn:microsoft.com/office/officeart/2005/8/layout/hierarchy5"/>
    <dgm:cxn modelId="{57201C6B-AFA4-4578-8E57-18B72AA1AD25}" type="presOf" srcId="{B764BC72-1BD1-FF4F-94C0-63E8BE6578A3}" destId="{1739C69B-DD96-4773-8B72-9EE92445246B}" srcOrd="0" destOrd="0" presId="urn:microsoft.com/office/officeart/2005/8/layout/hierarchy5"/>
    <dgm:cxn modelId="{FC29C86C-143E-4B62-8849-EB9A13910E2F}" type="presOf" srcId="{A8855486-B781-4D38-BEFB-1FC21A7C02C8}" destId="{B19D9829-5488-47D0-BEA0-3FD5AE948F74}" srcOrd="0" destOrd="0" presId="urn:microsoft.com/office/officeart/2005/8/layout/hierarchy5"/>
    <dgm:cxn modelId="{36E0E352-2B86-463F-886B-5A578BA604F8}" type="presOf" srcId="{FDBCC8E1-4BD8-4D65-A4E6-A8918215116D}" destId="{6718E2BC-6DDD-4AB7-BE6A-BF25617E2A5B}" srcOrd="0" destOrd="0" presId="urn:microsoft.com/office/officeart/2005/8/layout/hierarchy5"/>
    <dgm:cxn modelId="{F6730953-3B78-4384-B803-72EFA3B83217}" type="presOf" srcId="{5AD2B7DE-BD19-49D4-8E10-79681676D351}" destId="{8928381D-9BBC-482A-9EAD-23B645F95F7D}" srcOrd="0" destOrd="0" presId="urn:microsoft.com/office/officeart/2005/8/layout/hierarchy5"/>
    <dgm:cxn modelId="{914C4755-160B-40FC-81D7-38044E35E86F}" type="presOf" srcId="{13A1B082-3261-490B-8465-443CBA59FF5E}" destId="{FB24BE59-9B7B-4AB0-929E-92A1886D49AF}" srcOrd="0" destOrd="0" presId="urn:microsoft.com/office/officeart/2005/8/layout/hierarchy5"/>
    <dgm:cxn modelId="{C32A3176-5B59-49F4-82DC-12DDAF1602FF}" srcId="{E287D836-A485-4544-BA49-CBB292F0ABBC}" destId="{6459BEBA-3DC3-41A6-AC86-E538B1C21D57}" srcOrd="1" destOrd="0" parTransId="{224F5D2C-9C10-48C2-A29A-041985C9AD3B}" sibTransId="{51149184-7324-43B0-8CCC-AC281DA24048}"/>
    <dgm:cxn modelId="{6F8AA378-A590-48A4-AD85-C675673705D2}" type="presOf" srcId="{4FEF40E0-7FBF-4199-BB89-D76BC3C7B080}" destId="{B1608D4A-82C4-4581-A11E-1226982863F4}" srcOrd="0" destOrd="0" presId="urn:microsoft.com/office/officeart/2005/8/layout/hierarchy5"/>
    <dgm:cxn modelId="{A2995D7E-D111-4A05-8439-F0D87DE13B7D}" type="presOf" srcId="{2FBD0FE0-7D97-4A24-AFBF-7EA622E843FD}" destId="{71E2FA79-9F35-4CA0-AF8A-2F9E702D93A4}" srcOrd="0" destOrd="0" presId="urn:microsoft.com/office/officeart/2005/8/layout/hierarchy5"/>
    <dgm:cxn modelId="{6227DF80-912F-458D-8A56-3C809635A14A}" type="presOf" srcId="{00AB9509-E9F1-408B-B4C7-88E048D9AB09}" destId="{C41170EC-A492-4AD5-A383-E1AA96D99B22}" srcOrd="0" destOrd="0" presId="urn:microsoft.com/office/officeart/2005/8/layout/hierarchy5"/>
    <dgm:cxn modelId="{9DDC3E82-9718-3840-B351-901370C42F52}" srcId="{BF1C41E8-DDC9-D744-827D-C7C03B0D4279}" destId="{87A03AAF-7B32-F241-842E-29C3F885ABCD}" srcOrd="1" destOrd="0" parTransId="{B764BC72-1BD1-FF4F-94C0-63E8BE6578A3}" sibTransId="{EE0F4436-AEE2-6943-8F9D-0079A2C0C36D}"/>
    <dgm:cxn modelId="{E0AF2484-379F-4391-9B89-3B70D48AEB60}" type="presOf" srcId="{214C2372-25D5-435F-94B7-ECE6C828DA33}" destId="{68F018D0-9FCF-446B-B8E7-302FA75431D4}" srcOrd="0" destOrd="0" presId="urn:microsoft.com/office/officeart/2005/8/layout/hierarchy5"/>
    <dgm:cxn modelId="{007E3687-7C67-47B4-9E9C-0D9F938F4971}" type="presOf" srcId="{97F61F91-AEC8-4490-8C02-2296B7F7FAEC}" destId="{258375AD-573C-4CA4-9BD7-1FC6EFD21252}" srcOrd="0" destOrd="0" presId="urn:microsoft.com/office/officeart/2005/8/layout/hierarchy5"/>
    <dgm:cxn modelId="{F8C6CC87-8765-4E6A-A848-604D6675C5CA}" srcId="{E287D836-A485-4544-BA49-CBB292F0ABBC}" destId="{200B58F0-05FA-423F-96BF-466E8B0114EE}" srcOrd="3" destOrd="0" parTransId="{FDBCC8E1-4BD8-4D65-A4E6-A8918215116D}" sibTransId="{2E500BC1-192D-4712-8297-37FB881E1938}"/>
    <dgm:cxn modelId="{6ADD4988-7593-4767-9AC3-703A0B1744D7}" type="presOf" srcId="{D74F49E4-ABA1-4240-ABCC-AF4CA6DA00BB}" destId="{65892426-93CD-4C25-A6CA-59C5A7708442}" srcOrd="0" destOrd="0" presId="urn:microsoft.com/office/officeart/2005/8/layout/hierarchy5"/>
    <dgm:cxn modelId="{95654B8C-D9B4-4C64-9C36-36EEEAAB3E29}" type="presOf" srcId="{3DE3D754-F224-49E1-9331-1841EFCF0DFB}" destId="{8DD635F5-6FB1-48AB-98DF-6EC8B128B6A0}" srcOrd="1" destOrd="0" presId="urn:microsoft.com/office/officeart/2005/8/layout/hierarchy5"/>
    <dgm:cxn modelId="{85DE7C8F-51A2-4B5C-BCDF-ADAE457EF269}" type="presOf" srcId="{6B91EA01-B56E-6E42-8F7F-1F55BDF0C2BE}" destId="{2F348C3C-4C8B-4ADD-BAB2-6D44870AAC52}" srcOrd="0" destOrd="0" presId="urn:microsoft.com/office/officeart/2005/8/layout/hierarchy5"/>
    <dgm:cxn modelId="{2D645891-F669-4B8A-993B-3F8C10D2FC17}" type="presOf" srcId="{13A1B082-3261-490B-8465-443CBA59FF5E}" destId="{A21748CE-C45F-4C11-B334-0DBC3F5868FC}" srcOrd="1" destOrd="0" presId="urn:microsoft.com/office/officeart/2005/8/layout/hierarchy5"/>
    <dgm:cxn modelId="{7DFC8F98-CD6F-46F6-96A4-0BEB3CC2FD84}" srcId="{E287D836-A485-4544-BA49-CBB292F0ABBC}" destId="{A8855486-B781-4D38-BEFB-1FC21A7C02C8}" srcOrd="0" destOrd="0" parTransId="{D74F49E4-ABA1-4240-ABCC-AF4CA6DA00BB}" sibTransId="{EB7D26B8-5F59-461F-ADC1-B2CC302433D9}"/>
    <dgm:cxn modelId="{ACC4E69A-C9C8-4D08-B442-A5270756F08D}" srcId="{96014F44-6CEA-44BF-9814-E47B5E112499}" destId="{71DD7076-EC0B-433A-88B0-B10D4ADF9003}" srcOrd="0" destOrd="0" parTransId="{11A7B885-0036-46DE-97A5-DC9B78E79CC7}" sibTransId="{D39C6E21-8C5E-4204-8261-E60E85830D77}"/>
    <dgm:cxn modelId="{C1952B9B-5C3E-4ADF-A64D-6EF02AF5A283}" type="presOf" srcId="{EFB2363D-C16A-4BE9-A8A2-1418C689F6E3}" destId="{A1108A09-3FFC-49B4-8716-2ADF075A6D2E}" srcOrd="0" destOrd="0" presId="urn:microsoft.com/office/officeart/2005/8/layout/hierarchy5"/>
    <dgm:cxn modelId="{0540C99B-1964-4157-B2BC-101807B63783}" type="presOf" srcId="{7970A1D5-5F3C-4BFA-8030-6E8B71E336EB}" destId="{951E36D2-EDD7-4877-B32C-D7D150B053E5}" srcOrd="0" destOrd="0" presId="urn:microsoft.com/office/officeart/2005/8/layout/hierarchy5"/>
    <dgm:cxn modelId="{D4890C9D-C3DB-40D5-9039-C6E568182E7C}" type="presOf" srcId="{F8B879FB-DDA0-48D7-BCFB-BA9F7BD3ECBA}" destId="{E510B219-0CBC-46C0-80F3-A209E97573D6}" srcOrd="0" destOrd="0" presId="urn:microsoft.com/office/officeart/2005/8/layout/hierarchy5"/>
    <dgm:cxn modelId="{5CF9E99F-1DFC-4D7C-9DE7-914545FC39CC}" type="presOf" srcId="{D41F9930-4A27-45B8-81BC-DB5FCD3E6C94}" destId="{03ADEA2A-C116-4002-90D3-0D55B1EE9B48}" srcOrd="0" destOrd="0" presId="urn:microsoft.com/office/officeart/2005/8/layout/hierarchy5"/>
    <dgm:cxn modelId="{9E6E00A0-E1A9-40E5-8A1E-F67EA42BDCDF}" srcId="{DD8934AF-985E-6C4A-B3CB-38D984B1CF4A}" destId="{7970A1D5-5F3C-4BFA-8030-6E8B71E336EB}" srcOrd="0" destOrd="0" parTransId="{28009687-131B-4882-AF70-F71BC9CFFB8F}" sibTransId="{6F1BB9DF-F5AF-4931-AC30-4A29EBCDBAEB}"/>
    <dgm:cxn modelId="{289C83A0-74ED-40AA-8C83-FA9126E224D9}" srcId="{D4CA3701-E168-4B49-B1E6-EB1D93DC686C}" destId="{E31C1F49-124A-4E7C-AAD7-FC78A7EFB195}" srcOrd="2" destOrd="0" parTransId="{3790C890-E020-405D-BE2E-718F3A8BC407}" sibTransId="{44267A78-02FB-4A32-9067-817659B4E691}"/>
    <dgm:cxn modelId="{B66A3BA1-8F7F-4EA8-B615-6241C207A9DB}" type="presOf" srcId="{C6293A69-545E-4C72-B162-24B7DC01A823}" destId="{E2E2528D-1888-470C-BC87-A880BD8C4F59}" srcOrd="0" destOrd="0" presId="urn:microsoft.com/office/officeart/2005/8/layout/hierarchy5"/>
    <dgm:cxn modelId="{4C3EBDAD-843E-42AA-A2A1-15FF699322D8}" type="presOf" srcId="{00AB9509-E9F1-408B-B4C7-88E048D9AB09}" destId="{2252AEEA-7187-4BFE-ACBC-DBDD26439301}" srcOrd="1" destOrd="0" presId="urn:microsoft.com/office/officeart/2005/8/layout/hierarchy5"/>
    <dgm:cxn modelId="{808494AE-7011-4156-B34C-64761A5EEB11}" type="presOf" srcId="{D96A8352-D1E1-4167-986B-F9865F48FAB2}" destId="{4B504684-068C-4278-B6E9-5181A7CF5744}" srcOrd="1" destOrd="0" presId="urn:microsoft.com/office/officeart/2005/8/layout/hierarchy5"/>
    <dgm:cxn modelId="{7797D4B1-10E9-4BB0-856F-EB1B0B447EF3}" type="presOf" srcId="{B764BC72-1BD1-FF4F-94C0-63E8BE6578A3}" destId="{21FDA4C0-17CF-43DB-8385-A056CE7F794A}" srcOrd="1" destOrd="0" presId="urn:microsoft.com/office/officeart/2005/8/layout/hierarchy5"/>
    <dgm:cxn modelId="{1AADE0B4-76BC-4E12-83ED-9D2C9C34D4DB}" type="presOf" srcId="{D4CA3701-E168-4B49-B1E6-EB1D93DC686C}" destId="{474F1AC8-DF0C-40A3-8A58-AEF92101CAF1}" srcOrd="0" destOrd="0" presId="urn:microsoft.com/office/officeart/2005/8/layout/hierarchy5"/>
    <dgm:cxn modelId="{34372DB8-026C-4550-BAEF-A96A60E0F15D}" type="presOf" srcId="{F953DB03-9969-4DA3-923C-33AFD54109D5}" destId="{28C37B6D-6301-4585-905E-2BC349D34845}" srcOrd="0" destOrd="0" presId="urn:microsoft.com/office/officeart/2005/8/layout/hierarchy5"/>
    <dgm:cxn modelId="{9EAA70C7-9240-4B8A-9E9A-CCF614FA5610}" type="presOf" srcId="{11A7B885-0036-46DE-97A5-DC9B78E79CC7}" destId="{2BAACD27-B0ED-422A-AC8D-4B27DCDA5FBD}" srcOrd="0" destOrd="0" presId="urn:microsoft.com/office/officeart/2005/8/layout/hierarchy5"/>
    <dgm:cxn modelId="{0666B9C7-D312-430B-A536-6D653A694EDA}" type="presOf" srcId="{D1A4237E-FD25-49CC-8589-3EB798E4DAD5}" destId="{EC6C2200-4E30-454A-A448-32C6F487A028}" srcOrd="0" destOrd="0" presId="urn:microsoft.com/office/officeart/2005/8/layout/hierarchy5"/>
    <dgm:cxn modelId="{0CD233C8-0647-134E-A687-47FEB1C6EF3D}" srcId="{9A9E8A41-F055-BF46-969E-1794E0CE8FEF}" destId="{D4CA3701-E168-4B49-B1E6-EB1D93DC686C}" srcOrd="0" destOrd="0" parTransId="{5A11627D-920D-5A40-9990-30358795BD0F}" sibTransId="{949D2809-7444-434A-8539-AF3B172ECAE7}"/>
    <dgm:cxn modelId="{C8454DC9-831D-4A44-B1F8-B278D964A410}" srcId="{9A9E8A41-F055-BF46-969E-1794E0CE8FEF}" destId="{E287D836-A485-4544-BA49-CBB292F0ABBC}" srcOrd="1" destOrd="0" parTransId="{3DE3D754-F224-49E1-9331-1841EFCF0DFB}" sibTransId="{CFF5DA6D-58A1-42BE-BA8D-45DDE7E3B5AA}"/>
    <dgm:cxn modelId="{04CE62CC-D96C-BE4C-981A-4D03C2FCE08E}" srcId="{7970A1D5-5F3C-4BFA-8030-6E8B71E336EB}" destId="{BF1C41E8-DDC9-D744-827D-C7C03B0D4279}" srcOrd="0" destOrd="0" parTransId="{6B91EA01-B56E-6E42-8F7F-1F55BDF0C2BE}" sibTransId="{5A24A3B0-34E7-354E-B4D8-E4619E18E091}"/>
    <dgm:cxn modelId="{642953CE-11E2-4AE6-B248-51FCD09261B6}" type="presOf" srcId="{D96A8352-D1E1-4167-986B-F9865F48FAB2}" destId="{E9E84C5B-86F3-44AE-BCD8-47A4B2319AC1}" srcOrd="0" destOrd="0" presId="urn:microsoft.com/office/officeart/2005/8/layout/hierarchy5"/>
    <dgm:cxn modelId="{FFEECEDA-594C-40E1-BB6A-5A9C387B0426}" type="presOf" srcId="{F8B879FB-DDA0-48D7-BCFB-BA9F7BD3ECBA}" destId="{6EFF10CB-366B-4141-9FB4-87C0D85951E7}" srcOrd="1" destOrd="0" presId="urn:microsoft.com/office/officeart/2005/8/layout/hierarchy5"/>
    <dgm:cxn modelId="{3865F7E1-DFEF-4F47-9984-0D86351FA06A}" type="presOf" srcId="{DD8934AF-985E-6C4A-B3CB-38D984B1CF4A}" destId="{15D2E6EC-EA12-7F40-93D5-1B9BCB442570}" srcOrd="0" destOrd="0" presId="urn:microsoft.com/office/officeart/2005/8/layout/hierarchy5"/>
    <dgm:cxn modelId="{0E304FE7-3A34-4F84-BEB0-68B7266320ED}" type="presOf" srcId="{87A03AAF-7B32-F241-842E-29C3F885ABCD}" destId="{D77F72E2-2553-4717-8489-EE4F7CCCC3B1}" srcOrd="0" destOrd="0" presId="urn:microsoft.com/office/officeart/2005/8/layout/hierarchy5"/>
    <dgm:cxn modelId="{DE1E19F1-57BC-449F-AC61-73C4D9E75353}" type="presOf" srcId="{11A7B885-0036-46DE-97A5-DC9B78E79CC7}" destId="{878A3CE6-2543-490D-8753-1022E2FF7934}" srcOrd="1" destOrd="0" presId="urn:microsoft.com/office/officeart/2005/8/layout/hierarchy5"/>
    <dgm:cxn modelId="{E9B424F1-9176-492C-A20B-5A8070C35B25}" srcId="{D4CA3701-E168-4B49-B1E6-EB1D93DC686C}" destId="{D1A4237E-FD25-49CC-8589-3EB798E4DAD5}" srcOrd="1" destOrd="0" parTransId="{00AB9509-E9F1-408B-B4C7-88E048D9AB09}" sibTransId="{E7835317-CCAA-4B9D-99CD-D64E5AA82B94}"/>
    <dgm:cxn modelId="{9D2FF7F9-71CC-4964-B92B-914C9D1EA67D}" srcId="{BF1C41E8-DDC9-D744-827D-C7C03B0D4279}" destId="{96014F44-6CEA-44BF-9814-E47B5E112499}" srcOrd="0" destOrd="0" parTransId="{D96A8352-D1E1-4167-986B-F9865F48FAB2}" sibTransId="{790857F3-D5E5-424E-98A2-91D96127F6ED}"/>
    <dgm:cxn modelId="{D91F13FC-05B0-4AF1-9791-EDF727491336}" type="presOf" srcId="{214C2372-25D5-435F-94B7-ECE6C828DA33}" destId="{05BC0795-D2E5-4471-82D6-10DDD7867BA1}" srcOrd="1" destOrd="0" presId="urn:microsoft.com/office/officeart/2005/8/layout/hierarchy5"/>
    <dgm:cxn modelId="{DE8C345B-0C57-4557-AA35-2E43BC29995E}" type="presParOf" srcId="{15D2E6EC-EA12-7F40-93D5-1B9BCB442570}" destId="{C6D72047-BD20-464C-95E4-D06A269C0867}" srcOrd="0" destOrd="0" presId="urn:microsoft.com/office/officeart/2005/8/layout/hierarchy5"/>
    <dgm:cxn modelId="{A3FB6074-8D05-425C-9784-B07CC3EB8E78}" type="presParOf" srcId="{C6D72047-BD20-464C-95E4-D06A269C0867}" destId="{AB489244-FCA0-E445-B329-FD0C0294609A}" srcOrd="0" destOrd="0" presId="urn:microsoft.com/office/officeart/2005/8/layout/hierarchy5"/>
    <dgm:cxn modelId="{02C22F8F-AEC3-4052-8D4B-8FFF54A54EB5}" type="presParOf" srcId="{AB489244-FCA0-E445-B329-FD0C0294609A}" destId="{A337D636-DE23-4472-B3DC-D8052414450A}" srcOrd="0" destOrd="0" presId="urn:microsoft.com/office/officeart/2005/8/layout/hierarchy5"/>
    <dgm:cxn modelId="{79CDB613-13A4-4A8A-AF97-006E65986FF6}" type="presParOf" srcId="{A337D636-DE23-4472-B3DC-D8052414450A}" destId="{951E36D2-EDD7-4877-B32C-D7D150B053E5}" srcOrd="0" destOrd="0" presId="urn:microsoft.com/office/officeart/2005/8/layout/hierarchy5"/>
    <dgm:cxn modelId="{7761ACF0-F903-4E53-A235-F5F388CFC50F}" type="presParOf" srcId="{A337D636-DE23-4472-B3DC-D8052414450A}" destId="{5D33BC50-F02A-4D90-943A-2A98BA3791C7}" srcOrd="1" destOrd="0" presId="urn:microsoft.com/office/officeart/2005/8/layout/hierarchy5"/>
    <dgm:cxn modelId="{2E9D4344-28A6-472A-B60F-7FF678CA6249}" type="presParOf" srcId="{5D33BC50-F02A-4D90-943A-2A98BA3791C7}" destId="{2F348C3C-4C8B-4ADD-BAB2-6D44870AAC52}" srcOrd="0" destOrd="0" presId="urn:microsoft.com/office/officeart/2005/8/layout/hierarchy5"/>
    <dgm:cxn modelId="{5626FB84-03DA-4288-BE0E-8DE2546CD04E}" type="presParOf" srcId="{2F348C3C-4C8B-4ADD-BAB2-6D44870AAC52}" destId="{E54E2D45-4587-45DD-ABA6-F2CBF6F90FBD}" srcOrd="0" destOrd="0" presId="urn:microsoft.com/office/officeart/2005/8/layout/hierarchy5"/>
    <dgm:cxn modelId="{4F08B173-40F8-4B7F-A122-E9F0EF462472}" type="presParOf" srcId="{5D33BC50-F02A-4D90-943A-2A98BA3791C7}" destId="{7C1A54DD-F806-4C35-B03C-73495C59DC85}" srcOrd="1" destOrd="0" presId="urn:microsoft.com/office/officeart/2005/8/layout/hierarchy5"/>
    <dgm:cxn modelId="{F0C62095-DBA8-4955-8E42-CAD7A6E8C790}" type="presParOf" srcId="{7C1A54DD-F806-4C35-B03C-73495C59DC85}" destId="{BBEAF2E6-8815-48B0-9E32-6D49360F6190}" srcOrd="0" destOrd="0" presId="urn:microsoft.com/office/officeart/2005/8/layout/hierarchy5"/>
    <dgm:cxn modelId="{FC7B5052-5FEC-4649-88F3-80B00744164F}" type="presParOf" srcId="{7C1A54DD-F806-4C35-B03C-73495C59DC85}" destId="{B7CB8EBE-04FE-4067-8AEC-49D875672196}" srcOrd="1" destOrd="0" presId="urn:microsoft.com/office/officeart/2005/8/layout/hierarchy5"/>
    <dgm:cxn modelId="{B339F3BB-9BFF-4A96-A373-3AE2C134B904}" type="presParOf" srcId="{B7CB8EBE-04FE-4067-8AEC-49D875672196}" destId="{E9E84C5B-86F3-44AE-BCD8-47A4B2319AC1}" srcOrd="0" destOrd="0" presId="urn:microsoft.com/office/officeart/2005/8/layout/hierarchy5"/>
    <dgm:cxn modelId="{CBE2DF3C-98DA-42AC-A23D-EEF66C91AA1D}" type="presParOf" srcId="{E9E84C5B-86F3-44AE-BCD8-47A4B2319AC1}" destId="{4B504684-068C-4278-B6E9-5181A7CF5744}" srcOrd="0" destOrd="0" presId="urn:microsoft.com/office/officeart/2005/8/layout/hierarchy5"/>
    <dgm:cxn modelId="{4808776A-A2B7-43C8-8D85-BAA04AC09734}" type="presParOf" srcId="{B7CB8EBE-04FE-4067-8AEC-49D875672196}" destId="{BF9DFA70-F557-4756-8724-47CC9BA84812}" srcOrd="1" destOrd="0" presId="urn:microsoft.com/office/officeart/2005/8/layout/hierarchy5"/>
    <dgm:cxn modelId="{E6597F92-904D-4B0E-95DC-16ABAD73A091}" type="presParOf" srcId="{BF9DFA70-F557-4756-8724-47CC9BA84812}" destId="{BAAB845B-D853-44F8-9DE1-03BBF6B40ECA}" srcOrd="0" destOrd="0" presId="urn:microsoft.com/office/officeart/2005/8/layout/hierarchy5"/>
    <dgm:cxn modelId="{5A27522D-FDE7-41B7-A0A7-C8100C1737FA}" type="presParOf" srcId="{BF9DFA70-F557-4756-8724-47CC9BA84812}" destId="{56ECCFD7-C9DD-47A1-88B0-B0DEE086CE53}" srcOrd="1" destOrd="0" presId="urn:microsoft.com/office/officeart/2005/8/layout/hierarchy5"/>
    <dgm:cxn modelId="{A969B664-5CA8-45BE-91FA-46CD7290305E}" type="presParOf" srcId="{56ECCFD7-C9DD-47A1-88B0-B0DEE086CE53}" destId="{2BAACD27-B0ED-422A-AC8D-4B27DCDA5FBD}" srcOrd="0" destOrd="0" presId="urn:microsoft.com/office/officeart/2005/8/layout/hierarchy5"/>
    <dgm:cxn modelId="{C106D91F-2ABE-46E7-BF22-3944F0BDDE8C}" type="presParOf" srcId="{2BAACD27-B0ED-422A-AC8D-4B27DCDA5FBD}" destId="{878A3CE6-2543-490D-8753-1022E2FF7934}" srcOrd="0" destOrd="0" presId="urn:microsoft.com/office/officeart/2005/8/layout/hierarchy5"/>
    <dgm:cxn modelId="{3EA1A81D-40FE-4680-AB3E-9BB9B29769D3}" type="presParOf" srcId="{56ECCFD7-C9DD-47A1-88B0-B0DEE086CE53}" destId="{A90EF001-D55A-4459-9E88-E77D326F4748}" srcOrd="1" destOrd="0" presId="urn:microsoft.com/office/officeart/2005/8/layout/hierarchy5"/>
    <dgm:cxn modelId="{7965306E-9963-45C7-B3CE-C723D2EE6346}" type="presParOf" srcId="{A90EF001-D55A-4459-9E88-E77D326F4748}" destId="{29393820-3B16-4240-AF91-CD649486A7CA}" srcOrd="0" destOrd="0" presId="urn:microsoft.com/office/officeart/2005/8/layout/hierarchy5"/>
    <dgm:cxn modelId="{2CA9E332-6EF8-47B5-9D99-A9B63C362CA3}" type="presParOf" srcId="{A90EF001-D55A-4459-9E88-E77D326F4748}" destId="{4173FC48-3398-4D1F-A3C2-DA17BADB9679}" srcOrd="1" destOrd="0" presId="urn:microsoft.com/office/officeart/2005/8/layout/hierarchy5"/>
    <dgm:cxn modelId="{0D41C46F-E036-4E98-A135-6873FEB211E0}" type="presParOf" srcId="{56ECCFD7-C9DD-47A1-88B0-B0DEE086CE53}" destId="{E510B219-0CBC-46C0-80F3-A209E97573D6}" srcOrd="2" destOrd="0" presId="urn:microsoft.com/office/officeart/2005/8/layout/hierarchy5"/>
    <dgm:cxn modelId="{222412D6-B4EF-4FB7-A2FA-A6A0AFB92ED5}" type="presParOf" srcId="{E510B219-0CBC-46C0-80F3-A209E97573D6}" destId="{6EFF10CB-366B-4141-9FB4-87C0D85951E7}" srcOrd="0" destOrd="0" presId="urn:microsoft.com/office/officeart/2005/8/layout/hierarchy5"/>
    <dgm:cxn modelId="{5480EFC9-C6CF-44EE-9A3C-AC1D550E084B}" type="presParOf" srcId="{56ECCFD7-C9DD-47A1-88B0-B0DEE086CE53}" destId="{EB28A896-03DD-40BA-8D2F-1D02C0BFD7CB}" srcOrd="3" destOrd="0" presId="urn:microsoft.com/office/officeart/2005/8/layout/hierarchy5"/>
    <dgm:cxn modelId="{38969B30-6F2E-4FA0-91D5-2A950B358719}" type="presParOf" srcId="{EB28A896-03DD-40BA-8D2F-1D02C0BFD7CB}" destId="{B1608D4A-82C4-4581-A11E-1226982863F4}" srcOrd="0" destOrd="0" presId="urn:microsoft.com/office/officeart/2005/8/layout/hierarchy5"/>
    <dgm:cxn modelId="{B6E76386-79A4-4AB7-B921-96274EF9EE0E}" type="presParOf" srcId="{EB28A896-03DD-40BA-8D2F-1D02C0BFD7CB}" destId="{A3579272-F0F2-48F6-A1BF-C4E6D4C962AB}" srcOrd="1" destOrd="0" presId="urn:microsoft.com/office/officeart/2005/8/layout/hierarchy5"/>
    <dgm:cxn modelId="{006DB79B-08A2-4C05-8341-718E3AC1844A}" type="presParOf" srcId="{B7CB8EBE-04FE-4067-8AEC-49D875672196}" destId="{1739C69B-DD96-4773-8B72-9EE92445246B}" srcOrd="2" destOrd="0" presId="urn:microsoft.com/office/officeart/2005/8/layout/hierarchy5"/>
    <dgm:cxn modelId="{5AAEF61C-082D-4556-A8E5-0879B60CF43E}" type="presParOf" srcId="{1739C69B-DD96-4773-8B72-9EE92445246B}" destId="{21FDA4C0-17CF-43DB-8385-A056CE7F794A}" srcOrd="0" destOrd="0" presId="urn:microsoft.com/office/officeart/2005/8/layout/hierarchy5"/>
    <dgm:cxn modelId="{E942A95C-9C3A-4198-A52F-98597DE133C1}" type="presParOf" srcId="{B7CB8EBE-04FE-4067-8AEC-49D875672196}" destId="{68135F1A-A110-4726-8E4E-173BC1D98C31}" srcOrd="3" destOrd="0" presId="urn:microsoft.com/office/officeart/2005/8/layout/hierarchy5"/>
    <dgm:cxn modelId="{DA2B51FD-392A-4FD6-BB2D-4894A21BEAE9}" type="presParOf" srcId="{68135F1A-A110-4726-8E4E-173BC1D98C31}" destId="{D77F72E2-2553-4717-8489-EE4F7CCCC3B1}" srcOrd="0" destOrd="0" presId="urn:microsoft.com/office/officeart/2005/8/layout/hierarchy5"/>
    <dgm:cxn modelId="{00265E6E-6753-4387-B30D-8F34943A93DA}" type="presParOf" srcId="{68135F1A-A110-4726-8E4E-173BC1D98C31}" destId="{C6AA7DF5-09B2-4F39-BEC4-FEC62DEE2027}" srcOrd="1" destOrd="0" presId="urn:microsoft.com/office/officeart/2005/8/layout/hierarchy5"/>
    <dgm:cxn modelId="{FD5F25F6-7FF3-4EF4-9CAF-FA609E5B20F0}" type="presParOf" srcId="{C6AA7DF5-09B2-4F39-BEC4-FEC62DEE2027}" destId="{258375AD-573C-4CA4-9BD7-1FC6EFD21252}" srcOrd="0" destOrd="0" presId="urn:microsoft.com/office/officeart/2005/8/layout/hierarchy5"/>
    <dgm:cxn modelId="{B9FD7A46-C24E-4D3A-A1BD-55577324444D}" type="presParOf" srcId="{258375AD-573C-4CA4-9BD7-1FC6EFD21252}" destId="{38DCB1D5-44F7-46FC-B139-E5AC82302845}" srcOrd="0" destOrd="0" presId="urn:microsoft.com/office/officeart/2005/8/layout/hierarchy5"/>
    <dgm:cxn modelId="{A4D58A49-4F0A-4960-AF77-DD272777AB01}" type="presParOf" srcId="{C6AA7DF5-09B2-4F39-BEC4-FEC62DEE2027}" destId="{0BFE90C8-38F9-4F73-9E62-F0E254474B03}" srcOrd="1" destOrd="0" presId="urn:microsoft.com/office/officeart/2005/8/layout/hierarchy5"/>
    <dgm:cxn modelId="{F9AAA1C3-2FAA-4ACB-921B-6C86DADC5FFE}" type="presParOf" srcId="{0BFE90C8-38F9-4F73-9E62-F0E254474B03}" destId="{71E2FA79-9F35-4CA0-AF8A-2F9E702D93A4}" srcOrd="0" destOrd="0" presId="urn:microsoft.com/office/officeart/2005/8/layout/hierarchy5"/>
    <dgm:cxn modelId="{44BCEBC8-F29A-4A2A-BC82-714F7FD22CB0}" type="presParOf" srcId="{0BFE90C8-38F9-4F73-9E62-F0E254474B03}" destId="{D7E6741A-27CD-4A04-8F85-18E82BCA91DE}" srcOrd="1" destOrd="0" presId="urn:microsoft.com/office/officeart/2005/8/layout/hierarchy5"/>
    <dgm:cxn modelId="{61D9D9CA-5177-4121-B232-C35A8E51A2FA}" type="presParOf" srcId="{C6AA7DF5-09B2-4F39-BEC4-FEC62DEE2027}" destId="{68F018D0-9FCF-446B-B8E7-302FA75431D4}" srcOrd="2" destOrd="0" presId="urn:microsoft.com/office/officeart/2005/8/layout/hierarchy5"/>
    <dgm:cxn modelId="{12A2D98C-D76C-4379-B06F-0739CB8CE95E}" type="presParOf" srcId="{68F018D0-9FCF-446B-B8E7-302FA75431D4}" destId="{05BC0795-D2E5-4471-82D6-10DDD7867BA1}" srcOrd="0" destOrd="0" presId="urn:microsoft.com/office/officeart/2005/8/layout/hierarchy5"/>
    <dgm:cxn modelId="{FC3D28E6-822D-4AC3-8CDA-90FA381F7772}" type="presParOf" srcId="{C6AA7DF5-09B2-4F39-BEC4-FEC62DEE2027}" destId="{ED5392D3-1AF0-4F9A-9946-9E55E098C9B5}" srcOrd="3" destOrd="0" presId="urn:microsoft.com/office/officeart/2005/8/layout/hierarchy5"/>
    <dgm:cxn modelId="{B3A5B0C9-20A2-42B7-A8DF-FCD9E9285619}" type="presParOf" srcId="{ED5392D3-1AF0-4F9A-9946-9E55E098C9B5}" destId="{03ADEA2A-C116-4002-90D3-0D55B1EE9B48}" srcOrd="0" destOrd="0" presId="urn:microsoft.com/office/officeart/2005/8/layout/hierarchy5"/>
    <dgm:cxn modelId="{04A91629-7183-4E0C-B5E5-21480CA1AB8D}" type="presParOf" srcId="{ED5392D3-1AF0-4F9A-9946-9E55E098C9B5}" destId="{E75C498E-BA4A-4055-B1C3-D66BD669B9E3}" srcOrd="1" destOrd="0" presId="urn:microsoft.com/office/officeart/2005/8/layout/hierarchy5"/>
    <dgm:cxn modelId="{BC578BFF-4B6B-4C11-8933-6033F85E11AD}" type="presParOf" srcId="{5D33BC50-F02A-4D90-943A-2A98BA3791C7}" destId="{8F03383D-9AA3-4750-A90E-F0159FE277DC}" srcOrd="2" destOrd="0" presId="urn:microsoft.com/office/officeart/2005/8/layout/hierarchy5"/>
    <dgm:cxn modelId="{0A8C506F-A522-44F8-B90E-A098C6686AA3}" type="presParOf" srcId="{8F03383D-9AA3-4750-A90E-F0159FE277DC}" destId="{B7C59397-67B6-4BE0-B4D7-071F30D3C346}" srcOrd="0" destOrd="0" presId="urn:microsoft.com/office/officeart/2005/8/layout/hierarchy5"/>
    <dgm:cxn modelId="{631E018A-700C-4F40-8D98-D921C33FD9BD}" type="presParOf" srcId="{5D33BC50-F02A-4D90-943A-2A98BA3791C7}" destId="{FD5AA739-98EE-4FAD-8FD5-BC5BFEFE650E}" srcOrd="3" destOrd="0" presId="urn:microsoft.com/office/officeart/2005/8/layout/hierarchy5"/>
    <dgm:cxn modelId="{D2AC59A4-1534-4BD1-AD9B-88065BD5A17D}" type="presParOf" srcId="{FD5AA739-98EE-4FAD-8FD5-BC5BFEFE650E}" destId="{0946CD84-9C6F-4171-9431-13A08143902B}" srcOrd="0" destOrd="0" presId="urn:microsoft.com/office/officeart/2005/8/layout/hierarchy5"/>
    <dgm:cxn modelId="{81331A14-1F22-467F-BA1B-635B5AB481A6}" type="presParOf" srcId="{FD5AA739-98EE-4FAD-8FD5-BC5BFEFE650E}" destId="{487493B4-7AFC-456B-AD63-8F26204940B0}" srcOrd="1" destOrd="0" presId="urn:microsoft.com/office/officeart/2005/8/layout/hierarchy5"/>
    <dgm:cxn modelId="{815E4DC6-3E3F-44F1-B503-2B27B52532E6}" type="presParOf" srcId="{487493B4-7AFC-456B-AD63-8F26204940B0}" destId="{BCCCAB4E-0449-4798-93F2-B82A347D162A}" srcOrd="0" destOrd="0" presId="urn:microsoft.com/office/officeart/2005/8/layout/hierarchy5"/>
    <dgm:cxn modelId="{55B232E6-7611-4512-A546-699DFD9FCDF4}" type="presParOf" srcId="{BCCCAB4E-0449-4798-93F2-B82A347D162A}" destId="{19EEDCBC-D3DC-487C-A441-85ED3535F00D}" srcOrd="0" destOrd="0" presId="urn:microsoft.com/office/officeart/2005/8/layout/hierarchy5"/>
    <dgm:cxn modelId="{D4ECFE3C-4FAA-4BA5-8D02-A472A7CCAC1A}" type="presParOf" srcId="{487493B4-7AFC-456B-AD63-8F26204940B0}" destId="{B55688DD-DB19-40D5-9D43-29EDE1E542A7}" srcOrd="1" destOrd="0" presId="urn:microsoft.com/office/officeart/2005/8/layout/hierarchy5"/>
    <dgm:cxn modelId="{CDD9E525-1CB2-440D-9A5D-8F30434D348B}" type="presParOf" srcId="{B55688DD-DB19-40D5-9D43-29EDE1E542A7}" destId="{474F1AC8-DF0C-40A3-8A58-AEF92101CAF1}" srcOrd="0" destOrd="0" presId="urn:microsoft.com/office/officeart/2005/8/layout/hierarchy5"/>
    <dgm:cxn modelId="{E6629EA9-FE16-41EF-B8A4-E2AD49E2958A}" type="presParOf" srcId="{B55688DD-DB19-40D5-9D43-29EDE1E542A7}" destId="{F9DDC85B-3B25-4BB2-B607-1646E221B90F}" srcOrd="1" destOrd="0" presId="urn:microsoft.com/office/officeart/2005/8/layout/hierarchy5"/>
    <dgm:cxn modelId="{4FC713B6-1BF2-413D-9135-50528FDD239F}" type="presParOf" srcId="{F9DDC85B-3B25-4BB2-B607-1646E221B90F}" destId="{A1108A09-3FFC-49B4-8716-2ADF075A6D2E}" srcOrd="0" destOrd="0" presId="urn:microsoft.com/office/officeart/2005/8/layout/hierarchy5"/>
    <dgm:cxn modelId="{AFCF599C-2C94-41BD-B509-AE9BEB3E0440}" type="presParOf" srcId="{A1108A09-3FFC-49B4-8716-2ADF075A6D2E}" destId="{DF8034E5-AC8D-470A-9A04-DEF31B72955E}" srcOrd="0" destOrd="0" presId="urn:microsoft.com/office/officeart/2005/8/layout/hierarchy5"/>
    <dgm:cxn modelId="{AA9B055A-74A9-46F9-BF77-D5D68F4F1B51}" type="presParOf" srcId="{F9DDC85B-3B25-4BB2-B607-1646E221B90F}" destId="{C13E961B-1E25-489A-A8D7-BB1A12779228}" srcOrd="1" destOrd="0" presId="urn:microsoft.com/office/officeart/2005/8/layout/hierarchy5"/>
    <dgm:cxn modelId="{844B7F45-F99A-4EF6-8FA8-760CF7B876E6}" type="presParOf" srcId="{C13E961B-1E25-489A-A8D7-BB1A12779228}" destId="{28C37B6D-6301-4585-905E-2BC349D34845}" srcOrd="0" destOrd="0" presId="urn:microsoft.com/office/officeart/2005/8/layout/hierarchy5"/>
    <dgm:cxn modelId="{498F1336-1AD6-49B4-83E1-57CE28002D20}" type="presParOf" srcId="{C13E961B-1E25-489A-A8D7-BB1A12779228}" destId="{0CAB83B9-2C47-4350-BABC-152F0149CF39}" srcOrd="1" destOrd="0" presId="urn:microsoft.com/office/officeart/2005/8/layout/hierarchy5"/>
    <dgm:cxn modelId="{926BA233-D6C6-4B47-85AE-A7E3490343DA}" type="presParOf" srcId="{F9DDC85B-3B25-4BB2-B607-1646E221B90F}" destId="{C41170EC-A492-4AD5-A383-E1AA96D99B22}" srcOrd="2" destOrd="0" presId="urn:microsoft.com/office/officeart/2005/8/layout/hierarchy5"/>
    <dgm:cxn modelId="{2572BA36-393B-439F-A1B1-589E1179F2C4}" type="presParOf" srcId="{C41170EC-A492-4AD5-A383-E1AA96D99B22}" destId="{2252AEEA-7187-4BFE-ACBC-DBDD26439301}" srcOrd="0" destOrd="0" presId="urn:microsoft.com/office/officeart/2005/8/layout/hierarchy5"/>
    <dgm:cxn modelId="{AB9622D3-BDEB-4A58-ADD1-0C86A6545270}" type="presParOf" srcId="{F9DDC85B-3B25-4BB2-B607-1646E221B90F}" destId="{AC724C34-7663-46E0-AC61-9E67D66C636F}" srcOrd="3" destOrd="0" presId="urn:microsoft.com/office/officeart/2005/8/layout/hierarchy5"/>
    <dgm:cxn modelId="{8F3AD3AB-B282-4DFA-B565-59185BE8B456}" type="presParOf" srcId="{AC724C34-7663-46E0-AC61-9E67D66C636F}" destId="{EC6C2200-4E30-454A-A448-32C6F487A028}" srcOrd="0" destOrd="0" presId="urn:microsoft.com/office/officeart/2005/8/layout/hierarchy5"/>
    <dgm:cxn modelId="{FC536D48-ACB4-406B-A60C-2D705224CC31}" type="presParOf" srcId="{AC724C34-7663-46E0-AC61-9E67D66C636F}" destId="{497A1D0F-962F-49D7-B319-0CB20D856E3D}" srcOrd="1" destOrd="0" presId="urn:microsoft.com/office/officeart/2005/8/layout/hierarchy5"/>
    <dgm:cxn modelId="{0E438620-3FEF-4E93-92F9-FB93517D5500}" type="presParOf" srcId="{F9DDC85B-3B25-4BB2-B607-1646E221B90F}" destId="{1ABD1935-6150-4882-B6A1-C27AF62C9152}" srcOrd="4" destOrd="0" presId="urn:microsoft.com/office/officeart/2005/8/layout/hierarchy5"/>
    <dgm:cxn modelId="{C89B27A6-0E6C-4726-B4CF-E8E3F5DC8360}" type="presParOf" srcId="{1ABD1935-6150-4882-B6A1-C27AF62C9152}" destId="{4BFA63E7-0A06-4702-80CB-C6F603B6FF92}" srcOrd="0" destOrd="0" presId="urn:microsoft.com/office/officeart/2005/8/layout/hierarchy5"/>
    <dgm:cxn modelId="{83BD3FDD-4D86-45E7-BBF8-C72D172CA326}" type="presParOf" srcId="{F9DDC85B-3B25-4BB2-B607-1646E221B90F}" destId="{76D2DAD6-DF72-49CD-85FA-777814116A01}" srcOrd="5" destOrd="0" presId="urn:microsoft.com/office/officeart/2005/8/layout/hierarchy5"/>
    <dgm:cxn modelId="{CB4CEB98-CEA4-41BC-B162-9FCDD4CEDD37}" type="presParOf" srcId="{76D2DAD6-DF72-49CD-85FA-777814116A01}" destId="{85574C75-B88C-4D13-92B2-1CED02014ED1}" srcOrd="0" destOrd="0" presId="urn:microsoft.com/office/officeart/2005/8/layout/hierarchy5"/>
    <dgm:cxn modelId="{AA015F2E-626B-4F08-B435-15D4ECDC1A1D}" type="presParOf" srcId="{76D2DAD6-DF72-49CD-85FA-777814116A01}" destId="{3DD0B7F8-FD9A-4448-BA28-8542FB5804DD}" srcOrd="1" destOrd="0" presId="urn:microsoft.com/office/officeart/2005/8/layout/hierarchy5"/>
    <dgm:cxn modelId="{6F2BD013-3A6A-4FE6-B78C-9C0F713EA822}" type="presParOf" srcId="{F9DDC85B-3B25-4BB2-B607-1646E221B90F}" destId="{FB24BE59-9B7B-4AB0-929E-92A1886D49AF}" srcOrd="6" destOrd="0" presId="urn:microsoft.com/office/officeart/2005/8/layout/hierarchy5"/>
    <dgm:cxn modelId="{F8A75726-8AEB-4C8F-A3CA-831FE377D5AB}" type="presParOf" srcId="{FB24BE59-9B7B-4AB0-929E-92A1886D49AF}" destId="{A21748CE-C45F-4C11-B334-0DBC3F5868FC}" srcOrd="0" destOrd="0" presId="urn:microsoft.com/office/officeart/2005/8/layout/hierarchy5"/>
    <dgm:cxn modelId="{F451D8BB-B011-43DD-A110-08B63B79A663}" type="presParOf" srcId="{F9DDC85B-3B25-4BB2-B607-1646E221B90F}" destId="{EDA5F72F-30F6-4306-84DB-FACFEDED3C43}" srcOrd="7" destOrd="0" presId="urn:microsoft.com/office/officeart/2005/8/layout/hierarchy5"/>
    <dgm:cxn modelId="{B63AE59E-ECC7-4AE9-A9D9-46530D83C631}" type="presParOf" srcId="{EDA5F72F-30F6-4306-84DB-FACFEDED3C43}" destId="{8928381D-9BBC-482A-9EAD-23B645F95F7D}" srcOrd="0" destOrd="0" presId="urn:microsoft.com/office/officeart/2005/8/layout/hierarchy5"/>
    <dgm:cxn modelId="{FF21F333-7D29-475E-BB31-08F389C05435}" type="presParOf" srcId="{EDA5F72F-30F6-4306-84DB-FACFEDED3C43}" destId="{F74005BD-7494-49C8-9526-F521FB5369D4}" srcOrd="1" destOrd="0" presId="urn:microsoft.com/office/officeart/2005/8/layout/hierarchy5"/>
    <dgm:cxn modelId="{CF07CD02-B556-41A4-A06C-B54D900720C6}" type="presParOf" srcId="{487493B4-7AFC-456B-AD63-8F26204940B0}" destId="{53753C33-0C9E-483D-B246-8E298604F95D}" srcOrd="2" destOrd="0" presId="urn:microsoft.com/office/officeart/2005/8/layout/hierarchy5"/>
    <dgm:cxn modelId="{C73E8F98-AC4B-4219-8236-FD8911EE7956}" type="presParOf" srcId="{53753C33-0C9E-483D-B246-8E298604F95D}" destId="{8DD635F5-6FB1-48AB-98DF-6EC8B128B6A0}" srcOrd="0" destOrd="0" presId="urn:microsoft.com/office/officeart/2005/8/layout/hierarchy5"/>
    <dgm:cxn modelId="{C3DB766A-5F0B-412D-B81F-2883F37EDE46}" type="presParOf" srcId="{487493B4-7AFC-456B-AD63-8F26204940B0}" destId="{36539950-1B68-439A-A6DC-C6B18964F5CF}" srcOrd="3" destOrd="0" presId="urn:microsoft.com/office/officeart/2005/8/layout/hierarchy5"/>
    <dgm:cxn modelId="{86034872-9C3D-4BCF-AF4E-2BB0C79C479A}" type="presParOf" srcId="{36539950-1B68-439A-A6DC-C6B18964F5CF}" destId="{FE84AEDD-8969-4D77-B913-8B5A97FE546F}" srcOrd="0" destOrd="0" presId="urn:microsoft.com/office/officeart/2005/8/layout/hierarchy5"/>
    <dgm:cxn modelId="{6ED2DD27-2F14-45E5-8419-5ABC39214F8B}" type="presParOf" srcId="{36539950-1B68-439A-A6DC-C6B18964F5CF}" destId="{3D6A7351-357A-41C5-B704-94EF34B3AC2C}" srcOrd="1" destOrd="0" presId="urn:microsoft.com/office/officeart/2005/8/layout/hierarchy5"/>
    <dgm:cxn modelId="{6F5B374F-B68E-44BD-84EC-5F3DA6ABF82F}" type="presParOf" srcId="{3D6A7351-357A-41C5-B704-94EF34B3AC2C}" destId="{65892426-93CD-4C25-A6CA-59C5A7708442}" srcOrd="0" destOrd="0" presId="urn:microsoft.com/office/officeart/2005/8/layout/hierarchy5"/>
    <dgm:cxn modelId="{72253CE3-ACB7-419B-A593-360E82777E52}" type="presParOf" srcId="{65892426-93CD-4C25-A6CA-59C5A7708442}" destId="{3F30766D-B6FF-474A-86AB-9BB43DEB391D}" srcOrd="0" destOrd="0" presId="urn:microsoft.com/office/officeart/2005/8/layout/hierarchy5"/>
    <dgm:cxn modelId="{70DDD6D8-A454-4D2A-86E5-BF39E269AB48}" type="presParOf" srcId="{3D6A7351-357A-41C5-B704-94EF34B3AC2C}" destId="{E34DE92F-34E8-4215-9C02-D7C317BF203A}" srcOrd="1" destOrd="0" presId="urn:microsoft.com/office/officeart/2005/8/layout/hierarchy5"/>
    <dgm:cxn modelId="{81C4DAD5-BDF6-471F-8A02-05F95E261A99}" type="presParOf" srcId="{E34DE92F-34E8-4215-9C02-D7C317BF203A}" destId="{B19D9829-5488-47D0-BEA0-3FD5AE948F74}" srcOrd="0" destOrd="0" presId="urn:microsoft.com/office/officeart/2005/8/layout/hierarchy5"/>
    <dgm:cxn modelId="{B0F53666-92AF-43B0-BCB1-7520679192D7}" type="presParOf" srcId="{E34DE92F-34E8-4215-9C02-D7C317BF203A}" destId="{15A74A36-B3EF-4E16-9217-C2F258A1788E}" srcOrd="1" destOrd="0" presId="urn:microsoft.com/office/officeart/2005/8/layout/hierarchy5"/>
    <dgm:cxn modelId="{E652A73D-C758-4CD8-BCFE-4D41FD37D793}" type="presParOf" srcId="{3D6A7351-357A-41C5-B704-94EF34B3AC2C}" destId="{17F0C55F-CC9A-4108-A521-0AC0DA781078}" srcOrd="2" destOrd="0" presId="urn:microsoft.com/office/officeart/2005/8/layout/hierarchy5"/>
    <dgm:cxn modelId="{F5F48285-36C7-4EC4-BEA6-53488A2437E3}" type="presParOf" srcId="{17F0C55F-CC9A-4108-A521-0AC0DA781078}" destId="{7B8E21EC-0FF5-4DA0-8510-4578AF0852DD}" srcOrd="0" destOrd="0" presId="urn:microsoft.com/office/officeart/2005/8/layout/hierarchy5"/>
    <dgm:cxn modelId="{D18C16B7-8910-427A-B993-542C11121423}" type="presParOf" srcId="{3D6A7351-357A-41C5-B704-94EF34B3AC2C}" destId="{67CCCE57-B59B-4DB3-8606-3DE85D6C4631}" srcOrd="3" destOrd="0" presId="urn:microsoft.com/office/officeart/2005/8/layout/hierarchy5"/>
    <dgm:cxn modelId="{2C6BD6FF-C5CB-4BBB-BCF1-AAA1A5B69027}" type="presParOf" srcId="{67CCCE57-B59B-4DB3-8606-3DE85D6C4631}" destId="{EE382615-1B17-425C-A106-73D7FF3974DB}" srcOrd="0" destOrd="0" presId="urn:microsoft.com/office/officeart/2005/8/layout/hierarchy5"/>
    <dgm:cxn modelId="{772A0768-1532-4113-B321-E8B0DFF40E03}" type="presParOf" srcId="{67CCCE57-B59B-4DB3-8606-3DE85D6C4631}" destId="{C60FFD26-2854-4512-9F66-3D1D9E0EC8F0}" srcOrd="1" destOrd="0" presId="urn:microsoft.com/office/officeart/2005/8/layout/hierarchy5"/>
    <dgm:cxn modelId="{E0851247-2626-42AF-9CDC-53A3039DC7C3}" type="presParOf" srcId="{3D6A7351-357A-41C5-B704-94EF34B3AC2C}" destId="{EAC7CC25-E1B3-425B-A566-F3403F4F80EA}" srcOrd="4" destOrd="0" presId="urn:microsoft.com/office/officeart/2005/8/layout/hierarchy5"/>
    <dgm:cxn modelId="{742A6406-5275-4402-AB5B-DEE0554F6FF0}" type="presParOf" srcId="{EAC7CC25-E1B3-425B-A566-F3403F4F80EA}" destId="{ECB52043-2BF9-4BAD-8B31-915E09AF7BAF}" srcOrd="0" destOrd="0" presId="urn:microsoft.com/office/officeart/2005/8/layout/hierarchy5"/>
    <dgm:cxn modelId="{41A71CF0-7999-43F1-805B-1C5A62C2D4B9}" type="presParOf" srcId="{3D6A7351-357A-41C5-B704-94EF34B3AC2C}" destId="{B67D9B30-582F-4AC7-BF83-71CBF1226FB9}" srcOrd="5" destOrd="0" presId="urn:microsoft.com/office/officeart/2005/8/layout/hierarchy5"/>
    <dgm:cxn modelId="{B5D8CF51-7FF0-4AB0-830B-E449F10EA1D5}" type="presParOf" srcId="{B67D9B30-582F-4AC7-BF83-71CBF1226FB9}" destId="{E2E2528D-1888-470C-BC87-A880BD8C4F59}" srcOrd="0" destOrd="0" presId="urn:microsoft.com/office/officeart/2005/8/layout/hierarchy5"/>
    <dgm:cxn modelId="{793E7A77-68C7-491D-9C38-987504B1EA6C}" type="presParOf" srcId="{B67D9B30-582F-4AC7-BF83-71CBF1226FB9}" destId="{670716B2-7E2C-4FF7-A382-23EF8A8CA28C}" srcOrd="1" destOrd="0" presId="urn:microsoft.com/office/officeart/2005/8/layout/hierarchy5"/>
    <dgm:cxn modelId="{FFAD733A-B86C-4C71-B06A-001E3CDCFFFF}" type="presParOf" srcId="{3D6A7351-357A-41C5-B704-94EF34B3AC2C}" destId="{6718E2BC-6DDD-4AB7-BE6A-BF25617E2A5B}" srcOrd="6" destOrd="0" presId="urn:microsoft.com/office/officeart/2005/8/layout/hierarchy5"/>
    <dgm:cxn modelId="{5A4CC622-6290-4F1C-9592-73EE4141F056}" type="presParOf" srcId="{6718E2BC-6DDD-4AB7-BE6A-BF25617E2A5B}" destId="{016FE147-CF70-4FED-B8C3-722432C97F32}" srcOrd="0" destOrd="0" presId="urn:microsoft.com/office/officeart/2005/8/layout/hierarchy5"/>
    <dgm:cxn modelId="{1E5DCD9C-1D16-432B-9113-483A5ABF1812}" type="presParOf" srcId="{3D6A7351-357A-41C5-B704-94EF34B3AC2C}" destId="{A7834201-76EE-4465-8038-AE06886067F6}" srcOrd="7" destOrd="0" presId="urn:microsoft.com/office/officeart/2005/8/layout/hierarchy5"/>
    <dgm:cxn modelId="{CBC68B49-3765-4BDF-9060-B0701A2C41C1}" type="presParOf" srcId="{A7834201-76EE-4465-8038-AE06886067F6}" destId="{DAB2DF10-08DB-4864-BD68-1B45BD01DB14}" srcOrd="0" destOrd="0" presId="urn:microsoft.com/office/officeart/2005/8/layout/hierarchy5"/>
    <dgm:cxn modelId="{629F716D-EBE2-466F-814D-58DCC972D207}" type="presParOf" srcId="{A7834201-76EE-4465-8038-AE06886067F6}" destId="{0243F761-CBEC-4C75-97A7-173A841C60DF}" srcOrd="1" destOrd="0" presId="urn:microsoft.com/office/officeart/2005/8/layout/hierarchy5"/>
    <dgm:cxn modelId="{3E75921B-7DE8-4125-96A7-5AFFCC7B69F7}" type="presParOf" srcId="{15D2E6EC-EA12-7F40-93D5-1B9BCB442570}" destId="{08E35BD5-68CD-7241-904A-75D2BBF4B5D5}" srcOrd="1" destOrd="0" presId="urn:microsoft.com/office/officeart/2005/8/layout/hierarchy5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1E36D2-EDD7-4877-B32C-D7D150B053E5}">
      <dsp:nvSpPr>
        <dsp:cNvPr id="0" name=""/>
        <dsp:cNvSpPr/>
      </dsp:nvSpPr>
      <dsp:spPr>
        <a:xfrm>
          <a:off x="647415" y="1580085"/>
          <a:ext cx="871979" cy="6558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Muestra</a:t>
          </a:r>
        </a:p>
      </dsp:txBody>
      <dsp:txXfrm>
        <a:off x="666625" y="1599295"/>
        <a:ext cx="833559" cy="617452"/>
      </dsp:txXfrm>
    </dsp:sp>
    <dsp:sp modelId="{2F348C3C-4C8B-4ADD-BAB2-6D44870AAC52}">
      <dsp:nvSpPr>
        <dsp:cNvPr id="0" name=""/>
        <dsp:cNvSpPr/>
      </dsp:nvSpPr>
      <dsp:spPr>
        <a:xfrm rot="18607535">
          <a:off x="1255613" y="1338871"/>
          <a:ext cx="1483857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1483857" y="1845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1960445" y="1303620"/>
        <a:ext cx="74192" cy="74192"/>
      </dsp:txXfrm>
    </dsp:sp>
    <dsp:sp modelId="{BBEAF2E6-8815-48B0-9E32-6D49360F6190}">
      <dsp:nvSpPr>
        <dsp:cNvPr id="0" name=""/>
        <dsp:cNvSpPr/>
      </dsp:nvSpPr>
      <dsp:spPr>
        <a:xfrm>
          <a:off x="2475689" y="445477"/>
          <a:ext cx="1233993" cy="6558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Verificación</a:t>
          </a:r>
        </a:p>
      </dsp:txBody>
      <dsp:txXfrm>
        <a:off x="2494899" y="464687"/>
        <a:ext cx="1195573" cy="617452"/>
      </dsp:txXfrm>
    </dsp:sp>
    <dsp:sp modelId="{E9E84C5B-86F3-44AE-BCD8-47A4B2319AC1}">
      <dsp:nvSpPr>
        <dsp:cNvPr id="0" name=""/>
        <dsp:cNvSpPr/>
      </dsp:nvSpPr>
      <dsp:spPr>
        <a:xfrm rot="20223105">
          <a:off x="3669146" y="571861"/>
          <a:ext cx="1024399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1024399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4155736" y="548097"/>
        <a:ext cx="51219" cy="51219"/>
      </dsp:txXfrm>
    </dsp:sp>
    <dsp:sp modelId="{BAAB845B-D853-44F8-9DE1-03BBF6B40ECA}">
      <dsp:nvSpPr>
        <dsp:cNvPr id="0" name=""/>
        <dsp:cNvSpPr/>
      </dsp:nvSpPr>
      <dsp:spPr>
        <a:xfrm>
          <a:off x="4653008" y="46064"/>
          <a:ext cx="1192909" cy="6558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Dependiente de la muestra</a:t>
          </a:r>
        </a:p>
      </dsp:txBody>
      <dsp:txXfrm>
        <a:off x="4672218" y="65274"/>
        <a:ext cx="1154489" cy="617452"/>
      </dsp:txXfrm>
    </dsp:sp>
    <dsp:sp modelId="{2BAACD27-B0ED-422A-AC8D-4B27DCDA5FBD}">
      <dsp:nvSpPr>
        <dsp:cNvPr id="0" name=""/>
        <dsp:cNvSpPr/>
      </dsp:nvSpPr>
      <dsp:spPr>
        <a:xfrm rot="21484541">
          <a:off x="5845220" y="330615"/>
          <a:ext cx="2474109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474109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20422" y="270608"/>
        <a:ext cx="123705" cy="123705"/>
      </dsp:txXfrm>
    </dsp:sp>
    <dsp:sp modelId="{29393820-3B16-4240-AF91-CD649486A7CA}">
      <dsp:nvSpPr>
        <dsp:cNvPr id="0" name=""/>
        <dsp:cNvSpPr/>
      </dsp:nvSpPr>
      <dsp:spPr>
        <a:xfrm>
          <a:off x="8318632" y="108788"/>
          <a:ext cx="2964155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Es Adrián</a:t>
          </a:r>
        </a:p>
      </dsp:txBody>
      <dsp:txXfrm>
        <a:off x="8329301" y="119457"/>
        <a:ext cx="2942817" cy="342929"/>
      </dsp:txXfrm>
    </dsp:sp>
    <dsp:sp modelId="{E510B219-0CBC-46C0-80F3-A209E97573D6}">
      <dsp:nvSpPr>
        <dsp:cNvPr id="0" name=""/>
        <dsp:cNvSpPr/>
      </dsp:nvSpPr>
      <dsp:spPr>
        <a:xfrm rot="1108911">
          <a:off x="5778684" y="785399"/>
          <a:ext cx="2607182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607182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17095" y="722065"/>
        <a:ext cx="130359" cy="130359"/>
      </dsp:txXfrm>
    </dsp:sp>
    <dsp:sp modelId="{B1608D4A-82C4-4581-A11E-1226982863F4}">
      <dsp:nvSpPr>
        <dsp:cNvPr id="0" name=""/>
        <dsp:cNvSpPr/>
      </dsp:nvSpPr>
      <dsp:spPr>
        <a:xfrm>
          <a:off x="8318632" y="1018355"/>
          <a:ext cx="2964155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000" kern="1200" dirty="0"/>
            <a:t>No es Adrián</a:t>
          </a:r>
        </a:p>
      </dsp:txBody>
      <dsp:txXfrm>
        <a:off x="8329301" y="1029024"/>
        <a:ext cx="2942817" cy="342929"/>
      </dsp:txXfrm>
    </dsp:sp>
    <dsp:sp modelId="{1739C69B-DD96-4773-8B72-9EE92445246B}">
      <dsp:nvSpPr>
        <dsp:cNvPr id="0" name=""/>
        <dsp:cNvSpPr/>
      </dsp:nvSpPr>
      <dsp:spPr>
        <a:xfrm rot="1243720">
          <a:off x="3677037" y="950064"/>
          <a:ext cx="1008616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1008616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4156130" y="926694"/>
        <a:ext cx="50430" cy="50430"/>
      </dsp:txXfrm>
    </dsp:sp>
    <dsp:sp modelId="{D77F72E2-2553-4717-8489-EE4F7CCCC3B1}">
      <dsp:nvSpPr>
        <dsp:cNvPr id="0" name=""/>
        <dsp:cNvSpPr/>
      </dsp:nvSpPr>
      <dsp:spPr>
        <a:xfrm>
          <a:off x="4653008" y="802469"/>
          <a:ext cx="1192909" cy="6558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Independiente de la muestra</a:t>
          </a:r>
        </a:p>
      </dsp:txBody>
      <dsp:txXfrm>
        <a:off x="4672218" y="821679"/>
        <a:ext cx="1154489" cy="617452"/>
      </dsp:txXfrm>
    </dsp:sp>
    <dsp:sp modelId="{258375AD-573C-4CA4-9BD7-1FC6EFD21252}">
      <dsp:nvSpPr>
        <dsp:cNvPr id="0" name=""/>
        <dsp:cNvSpPr/>
      </dsp:nvSpPr>
      <dsp:spPr>
        <a:xfrm rot="20466456">
          <a:off x="5775435" y="704930"/>
          <a:ext cx="2616678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616678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18358" y="641359"/>
        <a:ext cx="130833" cy="130833"/>
      </dsp:txXfrm>
    </dsp:sp>
    <dsp:sp modelId="{71E2FA79-9F35-4CA0-AF8A-2F9E702D93A4}">
      <dsp:nvSpPr>
        <dsp:cNvPr id="0" name=""/>
        <dsp:cNvSpPr/>
      </dsp:nvSpPr>
      <dsp:spPr>
        <a:xfrm>
          <a:off x="8321631" y="101013"/>
          <a:ext cx="2961156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Adrián</a:t>
          </a:r>
        </a:p>
      </dsp:txBody>
      <dsp:txXfrm>
        <a:off x="8332300" y="111682"/>
        <a:ext cx="2939818" cy="342929"/>
      </dsp:txXfrm>
    </dsp:sp>
    <dsp:sp modelId="{68F018D0-9FCF-446B-B8E7-302FA75431D4}">
      <dsp:nvSpPr>
        <dsp:cNvPr id="0" name=""/>
        <dsp:cNvSpPr/>
      </dsp:nvSpPr>
      <dsp:spPr>
        <a:xfrm rot="80693">
          <a:off x="5845577" y="1157621"/>
          <a:ext cx="2476395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476395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21865" y="1097557"/>
        <a:ext cx="123819" cy="123819"/>
      </dsp:txXfrm>
    </dsp:sp>
    <dsp:sp modelId="{03ADEA2A-C116-4002-90D3-0D55B1EE9B48}">
      <dsp:nvSpPr>
        <dsp:cNvPr id="0" name=""/>
        <dsp:cNvSpPr/>
      </dsp:nvSpPr>
      <dsp:spPr>
        <a:xfrm>
          <a:off x="8321631" y="1006394"/>
          <a:ext cx="2961156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No es Adrián</a:t>
          </a:r>
        </a:p>
      </dsp:txBody>
      <dsp:txXfrm>
        <a:off x="8332300" y="1017063"/>
        <a:ext cx="2939818" cy="342929"/>
      </dsp:txXfrm>
    </dsp:sp>
    <dsp:sp modelId="{8F03383D-9AA3-4750-A90E-F0159FE277DC}">
      <dsp:nvSpPr>
        <dsp:cNvPr id="0" name=""/>
        <dsp:cNvSpPr/>
      </dsp:nvSpPr>
      <dsp:spPr>
        <a:xfrm rot="2992465">
          <a:off x="1255613" y="2473479"/>
          <a:ext cx="1483857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1483857" y="1845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1960445" y="2438228"/>
        <a:ext cx="74192" cy="74192"/>
      </dsp:txXfrm>
    </dsp:sp>
    <dsp:sp modelId="{0946CD84-9C6F-4171-9431-13A08143902B}">
      <dsp:nvSpPr>
        <dsp:cNvPr id="0" name=""/>
        <dsp:cNvSpPr/>
      </dsp:nvSpPr>
      <dsp:spPr>
        <a:xfrm>
          <a:off x="2475689" y="2714692"/>
          <a:ext cx="1233993" cy="6558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Identificación</a:t>
          </a:r>
        </a:p>
      </dsp:txBody>
      <dsp:txXfrm>
        <a:off x="2494899" y="2733902"/>
        <a:ext cx="1195573" cy="617452"/>
      </dsp:txXfrm>
    </dsp:sp>
    <dsp:sp modelId="{BCCCAB4E-0449-4798-93F2-B82A347D162A}">
      <dsp:nvSpPr>
        <dsp:cNvPr id="0" name=""/>
        <dsp:cNvSpPr/>
      </dsp:nvSpPr>
      <dsp:spPr>
        <a:xfrm rot="19230005">
          <a:off x="3570087" y="2651975"/>
          <a:ext cx="1222517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1222517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4150783" y="2623258"/>
        <a:ext cx="61125" cy="61125"/>
      </dsp:txXfrm>
    </dsp:sp>
    <dsp:sp modelId="{474F1AC8-DF0C-40A3-8A58-AEF92101CAF1}">
      <dsp:nvSpPr>
        <dsp:cNvPr id="0" name=""/>
        <dsp:cNvSpPr/>
      </dsp:nvSpPr>
      <dsp:spPr>
        <a:xfrm>
          <a:off x="4653008" y="1937077"/>
          <a:ext cx="1192909" cy="6558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Dependiente de la muestra</a:t>
          </a:r>
        </a:p>
      </dsp:txBody>
      <dsp:txXfrm>
        <a:off x="4672218" y="1956287"/>
        <a:ext cx="1154489" cy="617452"/>
      </dsp:txXfrm>
    </dsp:sp>
    <dsp:sp modelId="{A1108A09-3FFC-49B4-8716-2ADF075A6D2E}">
      <dsp:nvSpPr>
        <dsp:cNvPr id="0" name=""/>
        <dsp:cNvSpPr/>
      </dsp:nvSpPr>
      <dsp:spPr>
        <a:xfrm rot="21386788">
          <a:off x="5843450" y="2183614"/>
          <a:ext cx="2567015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567015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62782" y="2121284"/>
        <a:ext cx="128350" cy="128350"/>
      </dsp:txXfrm>
    </dsp:sp>
    <dsp:sp modelId="{28C37B6D-6301-4585-905E-2BC349D34845}">
      <dsp:nvSpPr>
        <dsp:cNvPr id="0" name=""/>
        <dsp:cNvSpPr/>
      </dsp:nvSpPr>
      <dsp:spPr>
        <a:xfrm>
          <a:off x="8407998" y="1923773"/>
          <a:ext cx="2874789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700" kern="1200" dirty="0"/>
            <a:t>Es Eric</a:t>
          </a:r>
        </a:p>
      </dsp:txBody>
      <dsp:txXfrm>
        <a:off x="8418667" y="1934442"/>
        <a:ext cx="2853451" cy="342929"/>
      </dsp:txXfrm>
    </dsp:sp>
    <dsp:sp modelId="{C41170EC-A492-4AD5-A383-E1AA96D99B22}">
      <dsp:nvSpPr>
        <dsp:cNvPr id="0" name=""/>
        <dsp:cNvSpPr/>
      </dsp:nvSpPr>
      <dsp:spPr>
        <a:xfrm rot="654070">
          <a:off x="5822376" y="2509884"/>
          <a:ext cx="2609162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609162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61729" y="2446500"/>
        <a:ext cx="130458" cy="130458"/>
      </dsp:txXfrm>
    </dsp:sp>
    <dsp:sp modelId="{EC6C2200-4E30-454A-A448-32C6F487A028}">
      <dsp:nvSpPr>
        <dsp:cNvPr id="0" name=""/>
        <dsp:cNvSpPr/>
      </dsp:nvSpPr>
      <dsp:spPr>
        <a:xfrm>
          <a:off x="8407998" y="2576312"/>
          <a:ext cx="2874789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600" kern="1200" dirty="0"/>
            <a:t>Es Sara</a:t>
          </a:r>
        </a:p>
      </dsp:txBody>
      <dsp:txXfrm>
        <a:off x="8418667" y="2586981"/>
        <a:ext cx="2853451" cy="342929"/>
      </dsp:txXfrm>
    </dsp:sp>
    <dsp:sp modelId="{1ABD1935-6150-4882-B6A1-C27AF62C9152}">
      <dsp:nvSpPr>
        <dsp:cNvPr id="0" name=""/>
        <dsp:cNvSpPr/>
      </dsp:nvSpPr>
      <dsp:spPr>
        <a:xfrm rot="1566703">
          <a:off x="5700311" y="2891067"/>
          <a:ext cx="2853294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853294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55625" y="2821581"/>
        <a:ext cx="142664" cy="142664"/>
      </dsp:txXfrm>
    </dsp:sp>
    <dsp:sp modelId="{85574C75-B88C-4D13-92B2-1CED02014ED1}">
      <dsp:nvSpPr>
        <dsp:cNvPr id="0" name=""/>
        <dsp:cNvSpPr/>
      </dsp:nvSpPr>
      <dsp:spPr>
        <a:xfrm>
          <a:off x="8407998" y="3338679"/>
          <a:ext cx="2874789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600" kern="1200" dirty="0"/>
            <a:t>Es Albert</a:t>
          </a:r>
        </a:p>
      </dsp:txBody>
      <dsp:txXfrm>
        <a:off x="8418667" y="3349348"/>
        <a:ext cx="2853451" cy="342929"/>
      </dsp:txXfrm>
    </dsp:sp>
    <dsp:sp modelId="{FB24BE59-9B7B-4AB0-929E-92A1886D49AF}">
      <dsp:nvSpPr>
        <dsp:cNvPr id="0" name=""/>
        <dsp:cNvSpPr/>
      </dsp:nvSpPr>
      <dsp:spPr>
        <a:xfrm rot="2206531">
          <a:off x="5527631" y="3220654"/>
          <a:ext cx="3198652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3198652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46991" y="3142534"/>
        <a:ext cx="159932" cy="159932"/>
      </dsp:txXfrm>
    </dsp:sp>
    <dsp:sp modelId="{8928381D-9BBC-482A-9EAD-23B645F95F7D}">
      <dsp:nvSpPr>
        <dsp:cNvPr id="0" name=""/>
        <dsp:cNvSpPr/>
      </dsp:nvSpPr>
      <dsp:spPr>
        <a:xfrm>
          <a:off x="8407998" y="3997853"/>
          <a:ext cx="2874789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600" kern="1200" dirty="0"/>
            <a:t>Es Jorge</a:t>
          </a:r>
        </a:p>
      </dsp:txBody>
      <dsp:txXfrm>
        <a:off x="8418667" y="4008522"/>
        <a:ext cx="2853451" cy="342929"/>
      </dsp:txXfrm>
    </dsp:sp>
    <dsp:sp modelId="{53753C33-0C9E-483D-B246-8E298604F95D}">
      <dsp:nvSpPr>
        <dsp:cNvPr id="0" name=""/>
        <dsp:cNvSpPr/>
      </dsp:nvSpPr>
      <dsp:spPr>
        <a:xfrm rot="2275896">
          <a:off x="3583354" y="3408380"/>
          <a:ext cx="1195982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1195982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4151446" y="3380326"/>
        <a:ext cx="59799" cy="59799"/>
      </dsp:txXfrm>
    </dsp:sp>
    <dsp:sp modelId="{FE84AEDD-8969-4D77-B913-8B5A97FE546F}">
      <dsp:nvSpPr>
        <dsp:cNvPr id="0" name=""/>
        <dsp:cNvSpPr/>
      </dsp:nvSpPr>
      <dsp:spPr>
        <a:xfrm>
          <a:off x="4653008" y="3449887"/>
          <a:ext cx="1192909" cy="65587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Independiente de la muestra</a:t>
          </a:r>
        </a:p>
      </dsp:txBody>
      <dsp:txXfrm>
        <a:off x="4672218" y="3469097"/>
        <a:ext cx="1154489" cy="617452"/>
      </dsp:txXfrm>
    </dsp:sp>
    <dsp:sp modelId="{65892426-93CD-4C25-A6CA-59C5A7708442}">
      <dsp:nvSpPr>
        <dsp:cNvPr id="0" name=""/>
        <dsp:cNvSpPr/>
      </dsp:nvSpPr>
      <dsp:spPr>
        <a:xfrm rot="19572706">
          <a:off x="5592609" y="2941932"/>
          <a:ext cx="2999489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999489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17367" y="2868790"/>
        <a:ext cx="149974" cy="149974"/>
      </dsp:txXfrm>
    </dsp:sp>
    <dsp:sp modelId="{B19D9829-5488-47D0-BEA0-3FD5AE948F74}">
      <dsp:nvSpPr>
        <dsp:cNvPr id="0" name=""/>
        <dsp:cNvSpPr/>
      </dsp:nvSpPr>
      <dsp:spPr>
        <a:xfrm>
          <a:off x="8338790" y="1927599"/>
          <a:ext cx="2943997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Eric</a:t>
          </a:r>
        </a:p>
      </dsp:txBody>
      <dsp:txXfrm>
        <a:off x="8349459" y="1938268"/>
        <a:ext cx="2922659" cy="342929"/>
      </dsp:txXfrm>
    </dsp:sp>
    <dsp:sp modelId="{17F0C55F-CC9A-4108-A521-0AC0DA781078}">
      <dsp:nvSpPr>
        <dsp:cNvPr id="0" name=""/>
        <dsp:cNvSpPr/>
      </dsp:nvSpPr>
      <dsp:spPr>
        <a:xfrm rot="20265571">
          <a:off x="5745734" y="3266289"/>
          <a:ext cx="2693240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693240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25023" y="3200803"/>
        <a:ext cx="134662" cy="134662"/>
      </dsp:txXfrm>
    </dsp:sp>
    <dsp:sp modelId="{EE382615-1B17-425C-A106-73D7FF3974DB}">
      <dsp:nvSpPr>
        <dsp:cNvPr id="0" name=""/>
        <dsp:cNvSpPr/>
      </dsp:nvSpPr>
      <dsp:spPr>
        <a:xfrm>
          <a:off x="8338790" y="2576312"/>
          <a:ext cx="2943997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Sara</a:t>
          </a:r>
        </a:p>
      </dsp:txBody>
      <dsp:txXfrm>
        <a:off x="8349459" y="2586981"/>
        <a:ext cx="2922659" cy="342929"/>
      </dsp:txXfrm>
    </dsp:sp>
    <dsp:sp modelId="{EAC7CC25-E1B3-425B-A566-F3403F4F80EA}">
      <dsp:nvSpPr>
        <dsp:cNvPr id="0" name=""/>
        <dsp:cNvSpPr/>
      </dsp:nvSpPr>
      <dsp:spPr>
        <a:xfrm rot="21240062">
          <a:off x="5839054" y="3644994"/>
          <a:ext cx="2506599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506599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29689" y="3584175"/>
        <a:ext cx="125329" cy="125329"/>
      </dsp:txXfrm>
    </dsp:sp>
    <dsp:sp modelId="{E2E2528D-1888-470C-BC87-A880BD8C4F59}">
      <dsp:nvSpPr>
        <dsp:cNvPr id="0" name=""/>
        <dsp:cNvSpPr/>
      </dsp:nvSpPr>
      <dsp:spPr>
        <a:xfrm>
          <a:off x="8338790" y="3333723"/>
          <a:ext cx="2943997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Félix</a:t>
          </a:r>
        </a:p>
      </dsp:txBody>
      <dsp:txXfrm>
        <a:off x="8349459" y="3344392"/>
        <a:ext cx="2922659" cy="342929"/>
      </dsp:txXfrm>
    </dsp:sp>
    <dsp:sp modelId="{6718E2BC-6DDD-4AB7-BE6A-BF25617E2A5B}">
      <dsp:nvSpPr>
        <dsp:cNvPr id="0" name=""/>
        <dsp:cNvSpPr/>
      </dsp:nvSpPr>
      <dsp:spPr>
        <a:xfrm rot="549858">
          <a:off x="5829802" y="3977059"/>
          <a:ext cx="2525103" cy="3691"/>
        </a:xfrm>
        <a:custGeom>
          <a:avLst/>
          <a:gdLst/>
          <a:ahLst/>
          <a:cxnLst/>
          <a:rect l="0" t="0" r="0" b="0"/>
          <a:pathLst>
            <a:path>
              <a:moveTo>
                <a:pt x="0" y="1845"/>
              </a:moveTo>
              <a:lnTo>
                <a:pt x="2525103" y="1845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400" kern="1200"/>
        </a:p>
      </dsp:txBody>
      <dsp:txXfrm>
        <a:off x="7029226" y="3915777"/>
        <a:ext cx="126255" cy="126255"/>
      </dsp:txXfrm>
    </dsp:sp>
    <dsp:sp modelId="{DAB2DF10-08DB-4864-BD68-1B45BD01DB14}">
      <dsp:nvSpPr>
        <dsp:cNvPr id="0" name=""/>
        <dsp:cNvSpPr/>
      </dsp:nvSpPr>
      <dsp:spPr>
        <a:xfrm>
          <a:off x="8338790" y="3997853"/>
          <a:ext cx="2943997" cy="3642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>
              <a:latin typeface="Cascadia Mono Light" panose="020B0609020000020004" pitchFamily="49" charset="0"/>
              <a:cs typeface="Cascadia Mono Light" panose="020B0609020000020004" pitchFamily="49" charset="0"/>
            </a:rPr>
            <a:t>Es Araceli</a:t>
          </a:r>
        </a:p>
      </dsp:txBody>
      <dsp:txXfrm>
        <a:off x="8349459" y="4008522"/>
        <a:ext cx="2922659" cy="3429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html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3/22/2022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92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457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0801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7492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8953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8559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143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007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35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892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07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3/22/2022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60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425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5921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0043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75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00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9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3/22/2022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66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3/22/2022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401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3/22/2022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77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82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827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3/22/2022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65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26" r:id="rId2"/>
    <p:sldLayoutId id="2147484027" r:id="rId3"/>
    <p:sldLayoutId id="2147484028" r:id="rId4"/>
    <p:sldLayoutId id="2147484029" r:id="rId5"/>
    <p:sldLayoutId id="2147484030" r:id="rId6"/>
    <p:sldLayoutId id="2147484021" r:id="rId7"/>
    <p:sldLayoutId id="2147484022" r:id="rId8"/>
    <p:sldLayoutId id="2147484023" r:id="rId9"/>
    <p:sldLayoutId id="2147484024" r:id="rId10"/>
    <p:sldLayoutId id="214748403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24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14" r:id="rId5"/>
    <p:sldLayoutId id="2147483715" r:id="rId6"/>
    <p:sldLayoutId id="2147483721" r:id="rId7"/>
    <p:sldLayoutId id="2147483716" r:id="rId8"/>
    <p:sldLayoutId id="2147483717" r:id="rId9"/>
    <p:sldLayoutId id="2147483718" r:id="rId10"/>
    <p:sldLayoutId id="2147483719" r:id="rId11"/>
    <p:sldLayoutId id="214748372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d.docs.live.net/639a1d0ce86ce6d2/VICTOR/PROGRAMACI&#211;N/IHDA/8_Proyectos/Final/PR-Final/3d.html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hyperlink" Target="https://github.com/Jakobovski/free-spoken-digit-dataset" TargetMode="External"/><Relationship Id="rId2" Type="http://schemas.openxmlformats.org/officeDocument/2006/relationships/video" Target="../media/media1.mp4"/><Relationship Id="rId16" Type="http://schemas.openxmlformats.org/officeDocument/2006/relationships/image" Target="../media/image16.svg"/><Relationship Id="rId1" Type="http://schemas.microsoft.com/office/2007/relationships/media" Target="../media/media1.mp4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ibrosa.org/doc/main/generated/librosa.feature.mfcc.html" TargetMode="External"/><Relationship Id="rId5" Type="http://schemas.openxmlformats.org/officeDocument/2006/relationships/hyperlink" Target="http://practicalcryptography.com/miscellaneous/machine-learning/guide-mel-frequency-cepstral-coefficients-mfccs/" TargetMode="External"/><Relationship Id="rId4" Type="http://schemas.openxmlformats.org/officeDocument/2006/relationships/hyperlink" Target="https://es.wikipedia.org/wiki/MFCC#Explicaci%C3%B3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d.docs.live.net/639a1d0ce86ce6d2/VICTOR/PROGRAMACI&#211;N/IHDA/8_Proyectos/Final/PR-Final/3d.html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ht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d.docs.live.net/639a1d0ce86ce6d2/VICTOR/PROGRAMACI&#211;N/IHDA/8_Proyectos/Final/PR-Final/3d.html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5869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Uno entre la multitud">
            <a:extLst>
              <a:ext uri="{FF2B5EF4-FFF2-40B4-BE49-F238E27FC236}">
                <a16:creationId xmlns:a16="http://schemas.microsoft.com/office/drawing/2014/main" id="{5066F5EC-62D8-E067-968C-5CACEC9AFC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2498" r="-1" b="12497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536E575-CC15-5342-8329-DA490F0E3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es-ES" sz="5200" dirty="0">
                <a:solidFill>
                  <a:srgbClr val="FFFF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Verificación mediante biometría de la voz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E4EB35-3B39-E04E-A977-E790D7096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646" y="4360752"/>
            <a:ext cx="9781327" cy="2025884"/>
          </a:xfrm>
        </p:spPr>
        <p:txBody>
          <a:bodyPr anchor="t">
            <a:normAutofit/>
          </a:bodyPr>
          <a:lstStyle/>
          <a:p>
            <a:r>
              <a:rPr lang="es-ES" sz="2200" dirty="0">
                <a:solidFill>
                  <a:srgbClr val="FFFFFF"/>
                </a:solidFill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Víctor Beltrán Jiménez</a:t>
            </a:r>
          </a:p>
        </p:txBody>
      </p:sp>
      <p:pic>
        <p:nvPicPr>
          <p:cNvPr id="6" name="Imagen 5" descr="Un letrero de color blanco&#10;&#10;Descripción generada automáticamente con confianza baja">
            <a:extLst>
              <a:ext uri="{FF2B5EF4-FFF2-40B4-BE49-F238E27FC236}">
                <a16:creationId xmlns:a16="http://schemas.microsoft.com/office/drawing/2014/main" id="{857A50E1-CF75-487C-8B53-8CB3306FAD5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89" b="97680" l="5556" r="94167">
                        <a14:foregroundMark x1="6111" y1="40979" x2="6111" y2="40979"/>
                        <a14:foregroundMark x1="48056" y1="7216" x2="48056" y2="7216"/>
                        <a14:foregroundMark x1="49722" y1="1546" x2="49722" y2="1546"/>
                        <a14:foregroundMark x1="94722" y1="29381" x2="94722" y2="29381"/>
                        <a14:foregroundMark x1="53333" y1="93041" x2="53333" y2="93041"/>
                        <a14:foregroundMark x1="49722" y1="97680" x2="49722" y2="97680"/>
                        <a14:foregroundMark x1="45278" y1="60825" x2="45278" y2="60825"/>
                        <a14:foregroundMark x1="36389" y1="37371" x2="36389" y2="37371"/>
                        <a14:foregroundMark x1="53056" y1="42010" x2="53056" y2="4201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15763" y="4862359"/>
            <a:ext cx="1160473" cy="125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26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5869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o entre la multitud">
            <a:hlinkClick r:id="rId2"/>
            <a:extLst>
              <a:ext uri="{FF2B5EF4-FFF2-40B4-BE49-F238E27FC236}">
                <a16:creationId xmlns:a16="http://schemas.microsoft.com/office/drawing/2014/main" id="{5066F5EC-62D8-E067-968C-5CACEC9AFC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2498" r="-1" b="12497"/>
          <a:stretch/>
        </p:blipFill>
        <p:spPr>
          <a:xfrm>
            <a:off x="3048" y="0"/>
            <a:ext cx="12188952" cy="68566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536E575-CC15-5342-8329-DA490F0E3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3" y="471364"/>
            <a:ext cx="10190071" cy="600199"/>
          </a:xfrm>
        </p:spPr>
        <p:txBody>
          <a:bodyPr anchor="b">
            <a:normAutofit fontScale="90000"/>
          </a:bodyPr>
          <a:lstStyle/>
          <a:p>
            <a:r>
              <a:rPr lang="es-ES" sz="5200" dirty="0">
                <a:solidFill>
                  <a:srgbClr val="FFFFFF"/>
                </a:solidFill>
              </a:rPr>
              <a:t>Limitaciones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EE3D529-8CF8-4E67-9F3F-46035E3E6814}"/>
              </a:ext>
            </a:extLst>
          </p:cNvPr>
          <p:cNvSpPr txBox="1"/>
          <p:nvPr/>
        </p:nvSpPr>
        <p:spPr>
          <a:xfrm>
            <a:off x="996273" y="1428750"/>
            <a:ext cx="101900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Intro</a:t>
            </a:r>
            <a:r>
              <a:rPr lang="es-ES" dirty="0"/>
              <a:t>. </a:t>
            </a:r>
            <a:r>
              <a:rPr lang="es-ES" dirty="0" err="1"/>
              <a:t>Story</a:t>
            </a:r>
            <a:r>
              <a:rPr lang="es-ES" dirty="0"/>
              <a:t> Los actuales métodos de verificación o autenticación limitan en gran medida a ciertos colectivos y no siempre pueden emplearse en los escenarios para los que están planteados.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3º¿Y si pudiéramos mejorar un sistema de verificación, añadiéndole usabilidad e incrementando la seguridad?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1ºSistemas actuales (SMS, contraseñas dinámicas…) </a:t>
            </a:r>
          </a:p>
          <a:p>
            <a:r>
              <a:rPr lang="es-ES" dirty="0"/>
              <a:t>	-tiempos en los procesos </a:t>
            </a:r>
          </a:p>
          <a:p>
            <a:r>
              <a:rPr lang="es-ES" dirty="0"/>
              <a:t>	-complejos</a:t>
            </a:r>
          </a:p>
          <a:p>
            <a:r>
              <a:rPr lang="es-ES" dirty="0"/>
              <a:t>	-no estandarizados</a:t>
            </a:r>
          </a:p>
          <a:p>
            <a:r>
              <a:rPr lang="es-ES" dirty="0"/>
              <a:t>	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6BE474C-7632-409D-9D3F-62383BD70F9B}"/>
              </a:ext>
            </a:extLst>
          </p:cNvPr>
          <p:cNvSpPr txBox="1"/>
          <p:nvPr/>
        </p:nvSpPr>
        <p:spPr>
          <a:xfrm rot="19931042">
            <a:off x="2321609" y="4173633"/>
            <a:ext cx="10409464" cy="36933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PENDIENTE MAQUETACIÓN</a:t>
            </a:r>
          </a:p>
        </p:txBody>
      </p:sp>
    </p:spTree>
    <p:extLst>
      <p:ext uri="{BB962C8B-B14F-4D97-AF65-F5344CB8AC3E}">
        <p14:creationId xmlns:p14="http://schemas.microsoft.com/office/powerpoint/2010/main" val="2675149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5869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o entre la multitud">
            <a:extLst>
              <a:ext uri="{FF2B5EF4-FFF2-40B4-BE49-F238E27FC236}">
                <a16:creationId xmlns:a16="http://schemas.microsoft.com/office/drawing/2014/main" id="{5066F5EC-62D8-E067-968C-5CACEC9AFC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12498" r="-1" b="12497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536E575-CC15-5342-8329-DA490F0E3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3" y="104775"/>
            <a:ext cx="10190071" cy="1382999"/>
          </a:xfrm>
        </p:spPr>
        <p:txBody>
          <a:bodyPr anchor="b">
            <a:normAutofit fontScale="90000"/>
          </a:bodyPr>
          <a:lstStyle/>
          <a:p>
            <a:r>
              <a:rPr lang="es-ES" sz="5200" dirty="0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*Sistemas actuales de reconocimiento del hablante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BD3380C1-BB97-8C47-A1A6-BEAC7FE167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8221361"/>
              </p:ext>
            </p:extLst>
          </p:nvPr>
        </p:nvGraphicFramePr>
        <p:xfrm>
          <a:off x="421532" y="1608306"/>
          <a:ext cx="11282788" cy="45300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7593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51E36D2-EDD7-4877-B32C-D7D150B053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5">
                                            <p:graphicEl>
                                              <a:dgm id="{951E36D2-EDD7-4877-B32C-D7D150B053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F348C3C-4C8B-4ADD-BAB2-6D44870AAC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5">
                                            <p:graphicEl>
                                              <a:dgm id="{2F348C3C-4C8B-4ADD-BAB2-6D44870AAC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BEAF2E6-8815-48B0-9E32-6D49360F61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5">
                                            <p:graphicEl>
                                              <a:dgm id="{BBEAF2E6-8815-48B0-9E32-6D49360F61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03383D-9AA3-4750-A90E-F0159FE277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5">
                                            <p:graphicEl>
                                              <a:dgm id="{8F03383D-9AA3-4750-A90E-F0159FE277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946CD84-9C6F-4171-9431-13A081439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5">
                                            <p:graphicEl>
                                              <a:dgm id="{0946CD84-9C6F-4171-9431-13A081439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9E84C5B-86F3-44AE-BCD8-47A4B2319A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1000"/>
                                        <p:tgtEl>
                                          <p:spTgt spid="5">
                                            <p:graphicEl>
                                              <a:dgm id="{E9E84C5B-86F3-44AE-BCD8-47A4B2319A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AAB845B-D853-44F8-9DE1-03BBF6B40E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1000"/>
                                        <p:tgtEl>
                                          <p:spTgt spid="5">
                                            <p:graphicEl>
                                              <a:dgm id="{BAAB845B-D853-44F8-9DE1-03BBF6B40E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739C69B-DD96-4773-8B72-9EE9244524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0"/>
                                        <p:tgtEl>
                                          <p:spTgt spid="5">
                                            <p:graphicEl>
                                              <a:dgm id="{1739C69B-DD96-4773-8B72-9EE9244524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77F72E2-2553-4717-8489-EE4F7CCCC3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1000"/>
                                        <p:tgtEl>
                                          <p:spTgt spid="5">
                                            <p:graphicEl>
                                              <a:dgm id="{D77F72E2-2553-4717-8489-EE4F7CCCC3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CCAB4E-0449-4798-93F2-B82A347D16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1000"/>
                                        <p:tgtEl>
                                          <p:spTgt spid="5">
                                            <p:graphicEl>
                                              <a:dgm id="{BCCCAB4E-0449-4798-93F2-B82A347D16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74F1AC8-DF0C-40A3-8A58-AEF92101C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1000"/>
                                        <p:tgtEl>
                                          <p:spTgt spid="5">
                                            <p:graphicEl>
                                              <a:dgm id="{474F1AC8-DF0C-40A3-8A58-AEF92101C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3753C33-0C9E-483D-B246-8E298604F9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1000"/>
                                        <p:tgtEl>
                                          <p:spTgt spid="5">
                                            <p:graphicEl>
                                              <a:dgm id="{53753C33-0C9E-483D-B246-8E298604F9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E84AEDD-8969-4D77-B913-8B5A97FE54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1000"/>
                                        <p:tgtEl>
                                          <p:spTgt spid="5">
                                            <p:graphicEl>
                                              <a:dgm id="{FE84AEDD-8969-4D77-B913-8B5A97FE54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AACD27-B0ED-422A-AC8D-4B27DCDA5F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1000"/>
                                        <p:tgtEl>
                                          <p:spTgt spid="5">
                                            <p:graphicEl>
                                              <a:dgm id="{2BAACD27-B0ED-422A-AC8D-4B27DCDA5FB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9393820-3B16-4240-AF91-CD649486A7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1000"/>
                                        <p:tgtEl>
                                          <p:spTgt spid="5">
                                            <p:graphicEl>
                                              <a:dgm id="{29393820-3B16-4240-AF91-CD649486A7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10B219-0CBC-46C0-80F3-A209E97573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1000"/>
                                        <p:tgtEl>
                                          <p:spTgt spid="5">
                                            <p:graphicEl>
                                              <a:dgm id="{E510B219-0CBC-46C0-80F3-A209E97573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1608D4A-82C4-4581-A11E-1226982863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1000"/>
                                        <p:tgtEl>
                                          <p:spTgt spid="5">
                                            <p:graphicEl>
                                              <a:dgm id="{B1608D4A-82C4-4581-A11E-1226982863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58375AD-573C-4CA4-9BD7-1FC6EFD212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1000"/>
                                        <p:tgtEl>
                                          <p:spTgt spid="5">
                                            <p:graphicEl>
                                              <a:dgm id="{258375AD-573C-4CA4-9BD7-1FC6EFD212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E2FA79-9F35-4CA0-AF8A-2F9E702D93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1000"/>
                                        <p:tgtEl>
                                          <p:spTgt spid="5">
                                            <p:graphicEl>
                                              <a:dgm id="{71E2FA79-9F35-4CA0-AF8A-2F9E702D93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8F018D0-9FCF-446B-B8E7-302FA75431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1000"/>
                                        <p:tgtEl>
                                          <p:spTgt spid="5">
                                            <p:graphicEl>
                                              <a:dgm id="{68F018D0-9FCF-446B-B8E7-302FA75431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3ADEA2A-C116-4002-90D3-0D55B1EE9B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1000"/>
                                        <p:tgtEl>
                                          <p:spTgt spid="5">
                                            <p:graphicEl>
                                              <a:dgm id="{03ADEA2A-C116-4002-90D3-0D55B1EE9B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1108A09-3FFC-49B4-8716-2ADF075A6D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1000"/>
                                        <p:tgtEl>
                                          <p:spTgt spid="5">
                                            <p:graphicEl>
                                              <a:dgm id="{A1108A09-3FFC-49B4-8716-2ADF075A6D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8C37B6D-6301-4585-905E-2BC349D348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1000"/>
                                        <p:tgtEl>
                                          <p:spTgt spid="5">
                                            <p:graphicEl>
                                              <a:dgm id="{28C37B6D-6301-4585-905E-2BC349D3484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41170EC-A492-4AD5-A383-E1AA96D99B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1000"/>
                                        <p:tgtEl>
                                          <p:spTgt spid="5">
                                            <p:graphicEl>
                                              <a:dgm id="{C41170EC-A492-4AD5-A383-E1AA96D99B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C6C2200-4E30-454A-A448-32C6F487A0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1000"/>
                                        <p:tgtEl>
                                          <p:spTgt spid="5">
                                            <p:graphicEl>
                                              <a:dgm id="{EC6C2200-4E30-454A-A448-32C6F487A0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ABD1935-6150-4882-B6A1-C27AF62C91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1000"/>
                                        <p:tgtEl>
                                          <p:spTgt spid="5">
                                            <p:graphicEl>
                                              <a:dgm id="{1ABD1935-6150-4882-B6A1-C27AF62C91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5574C75-B88C-4D13-92B2-1CED02014E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1000"/>
                                        <p:tgtEl>
                                          <p:spTgt spid="5">
                                            <p:graphicEl>
                                              <a:dgm id="{85574C75-B88C-4D13-92B2-1CED02014E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B24BE59-9B7B-4AB0-929E-92A1886D49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1000"/>
                                        <p:tgtEl>
                                          <p:spTgt spid="5">
                                            <p:graphicEl>
                                              <a:dgm id="{FB24BE59-9B7B-4AB0-929E-92A1886D49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928381D-9BBC-482A-9EAD-23B645F95F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1000"/>
                                        <p:tgtEl>
                                          <p:spTgt spid="5">
                                            <p:graphicEl>
                                              <a:dgm id="{8928381D-9BBC-482A-9EAD-23B645F95F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5892426-93CD-4C25-A6CA-59C5A77084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1000"/>
                                        <p:tgtEl>
                                          <p:spTgt spid="5">
                                            <p:graphicEl>
                                              <a:dgm id="{65892426-93CD-4C25-A6CA-59C5A770844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19D9829-5488-47D0-BEA0-3FD5AE948F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1000"/>
                                        <p:tgtEl>
                                          <p:spTgt spid="5">
                                            <p:graphicEl>
                                              <a:dgm id="{B19D9829-5488-47D0-BEA0-3FD5AE948F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7F0C55F-CC9A-4108-A521-0AC0DA7810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1000"/>
                                        <p:tgtEl>
                                          <p:spTgt spid="5">
                                            <p:graphicEl>
                                              <a:dgm id="{17F0C55F-CC9A-4108-A521-0AC0DA7810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E382615-1B17-425C-A106-73D7FF3974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1000"/>
                                        <p:tgtEl>
                                          <p:spTgt spid="5">
                                            <p:graphicEl>
                                              <a:dgm id="{EE382615-1B17-425C-A106-73D7FF3974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AC7CC25-E1B3-425B-A566-F3403F4F80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1000"/>
                                        <p:tgtEl>
                                          <p:spTgt spid="5">
                                            <p:graphicEl>
                                              <a:dgm id="{EAC7CC25-E1B3-425B-A566-F3403F4F80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2E2528D-1888-470C-BC87-A880BD8C4F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1000"/>
                                        <p:tgtEl>
                                          <p:spTgt spid="5">
                                            <p:graphicEl>
                                              <a:dgm id="{E2E2528D-1888-470C-BC87-A880BD8C4F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18E2BC-6DDD-4AB7-BE6A-BF25617E2A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8" dur="1000"/>
                                        <p:tgtEl>
                                          <p:spTgt spid="5">
                                            <p:graphicEl>
                                              <a:dgm id="{6718E2BC-6DDD-4AB7-BE6A-BF25617E2A5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AB2DF10-08DB-4864-BD68-1B45BD01DB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1" dur="1000"/>
                                        <p:tgtEl>
                                          <p:spTgt spid="5">
                                            <p:graphicEl>
                                              <a:dgm id="{DAB2DF10-08DB-4864-BD68-1B45BD01DB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" dur="1500" fill="hold"/>
                                        <p:tgtEl>
                                          <p:spTgt spid="5">
                                            <p:graphicEl>
                                              <a:dgm id="{951E36D2-EDD7-4877-B32C-D7D150B053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E743D"/>
                                      </p:to>
                                    </p:animClr>
                                    <p:set>
                                      <p:cBhvr>
                                        <p:cTn id="126" dur="1500" fill="hold"/>
                                        <p:tgtEl>
                                          <p:spTgt spid="5">
                                            <p:graphicEl>
                                              <a:dgm id="{951E36D2-EDD7-4877-B32C-D7D150B053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7" dur="1500" fill="hold"/>
                                        <p:tgtEl>
                                          <p:spTgt spid="5">
                                            <p:graphicEl>
                                              <a:dgm id="{951E36D2-EDD7-4877-B32C-D7D150B053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500"/>
                            </p:stCondLst>
                            <p:childTnLst>
                              <p:par>
                                <p:cTn id="129" presetID="1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1500" fill="hold"/>
                                        <p:tgtEl>
                                          <p:spTgt spid="5">
                                            <p:graphicEl>
                                              <a:dgm id="{BBEAF2E6-8815-48B0-9E32-6D49360F61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E743D"/>
                                      </p:to>
                                    </p:animClr>
                                    <p:set>
                                      <p:cBhvr>
                                        <p:cTn id="131" dur="1500" fill="hold"/>
                                        <p:tgtEl>
                                          <p:spTgt spid="5">
                                            <p:graphicEl>
                                              <a:dgm id="{BBEAF2E6-8815-48B0-9E32-6D49360F61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1500" fill="hold"/>
                                        <p:tgtEl>
                                          <p:spTgt spid="5">
                                            <p:graphicEl>
                                              <a:dgm id="{BBEAF2E6-8815-48B0-9E32-6D49360F61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3000"/>
                            </p:stCondLst>
                            <p:childTnLst>
                              <p:par>
                                <p:cTn id="134" presetID="1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5" dur="1500" fill="hold"/>
                                        <p:tgtEl>
                                          <p:spTgt spid="5">
                                            <p:graphicEl>
                                              <a:dgm id="{D77F72E2-2553-4717-8489-EE4F7CCCC3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E743D"/>
                                      </p:to>
                                    </p:animClr>
                                    <p:set>
                                      <p:cBhvr>
                                        <p:cTn id="136" dur="1500" fill="hold"/>
                                        <p:tgtEl>
                                          <p:spTgt spid="5">
                                            <p:graphicEl>
                                              <a:dgm id="{D77F72E2-2553-4717-8489-EE4F7CCCC3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7" dur="1500" fill="hold"/>
                                        <p:tgtEl>
                                          <p:spTgt spid="5">
                                            <p:graphicEl>
                                              <a:dgm id="{D77F72E2-2553-4717-8489-EE4F7CCCC3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4500"/>
                            </p:stCondLst>
                            <p:childTnLst>
                              <p:par>
                                <p:cTn id="139" presetID="1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0" dur="1500" fill="hold"/>
                                        <p:tgtEl>
                                          <p:spTgt spid="5">
                                            <p:graphicEl>
                                              <a:dgm id="{29393820-3B16-4240-AF91-CD649486A7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E743D"/>
                                      </p:to>
                                    </p:animClr>
                                    <p:set>
                                      <p:cBhvr>
                                        <p:cTn id="141" dur="1500" fill="hold"/>
                                        <p:tgtEl>
                                          <p:spTgt spid="5">
                                            <p:graphicEl>
                                              <a:dgm id="{29393820-3B16-4240-AF91-CD649486A7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2" dur="1500" fill="hold"/>
                                        <p:tgtEl>
                                          <p:spTgt spid="5">
                                            <p:graphicEl>
                                              <a:dgm id="{29393820-3B16-4240-AF91-CD649486A7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4" dur="1500" fill="hold"/>
                                        <p:tgtEl>
                                          <p:spTgt spid="5">
                                            <p:graphicEl>
                                              <a:dgm id="{B1608D4A-82C4-4581-A11E-1226982863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E743D"/>
                                      </p:to>
                                    </p:animClr>
                                    <p:set>
                                      <p:cBhvr>
                                        <p:cTn id="145" dur="1500" fill="hold"/>
                                        <p:tgtEl>
                                          <p:spTgt spid="5">
                                            <p:graphicEl>
                                              <a:dgm id="{B1608D4A-82C4-4581-A11E-1226982863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6" dur="1500" fill="hold"/>
                                        <p:tgtEl>
                                          <p:spTgt spid="5">
                                            <p:graphicEl>
                                              <a:dgm id="{B1608D4A-82C4-4581-A11E-1226982863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8" dur="1500" fill="hold"/>
                                        <p:tgtEl>
                                          <p:spTgt spid="5">
                                            <p:graphicEl>
                                              <a:dgm id="{71E2FA79-9F35-4CA0-AF8A-2F9E702D93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E743D"/>
                                      </p:to>
                                    </p:animClr>
                                    <p:set>
                                      <p:cBhvr>
                                        <p:cTn id="149" dur="1500" fill="hold"/>
                                        <p:tgtEl>
                                          <p:spTgt spid="5">
                                            <p:graphicEl>
                                              <a:dgm id="{71E2FA79-9F35-4CA0-AF8A-2F9E702D93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1500" fill="hold"/>
                                        <p:tgtEl>
                                          <p:spTgt spid="5">
                                            <p:graphicEl>
                                              <a:dgm id="{71E2FA79-9F35-4CA0-AF8A-2F9E702D93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2" dur="1500" fill="hold"/>
                                        <p:tgtEl>
                                          <p:spTgt spid="5">
                                            <p:graphicEl>
                                              <a:dgm id="{03ADEA2A-C116-4002-90D3-0D55B1EE9B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E743D"/>
                                      </p:to>
                                    </p:animClr>
                                    <p:set>
                                      <p:cBhvr>
                                        <p:cTn id="153" dur="1500" fill="hold"/>
                                        <p:tgtEl>
                                          <p:spTgt spid="5">
                                            <p:graphicEl>
                                              <a:dgm id="{03ADEA2A-C116-4002-90D3-0D55B1EE9B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1500" fill="hold"/>
                                        <p:tgtEl>
                                          <p:spTgt spid="5">
                                            <p:graphicEl>
                                              <a:dgm id="{03ADEA2A-C116-4002-90D3-0D55B1EE9B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lvlAtOnce"/>
        </p:bldSub>
      </p:bldGraphic>
      <p:bldGraphic spid="5" grpId="1" uiExpand="1">
        <p:bldSub>
          <a:bldDgm bld="lvlAtOnc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5869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4" name="Vídeo 1273" title="Números blancos 3D">
            <a:hlinkClick r:id="" action="ppaction://media"/>
            <a:extLst>
              <a:ext uri="{FF2B5EF4-FFF2-40B4-BE49-F238E27FC236}">
                <a16:creationId xmlns:a16="http://schemas.microsoft.com/office/drawing/2014/main" id="{DDF41262-C176-4486-940F-E3D2F0E14B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536E575-CC15-5342-8329-DA490F0E3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3" y="471364"/>
            <a:ext cx="10190071" cy="600199"/>
          </a:xfrm>
        </p:spPr>
        <p:txBody>
          <a:bodyPr anchor="b">
            <a:normAutofit fontScale="90000"/>
          </a:bodyPr>
          <a:lstStyle/>
          <a:p>
            <a:r>
              <a:rPr lang="es-ES" sz="52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E4EB35-3B39-E04E-A977-E790D7096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646" y="1542917"/>
            <a:ext cx="9781327" cy="4843719"/>
          </a:xfrm>
        </p:spPr>
        <p:txBody>
          <a:bodyPr anchor="t">
            <a:normAutofit/>
          </a:bodyPr>
          <a:lstStyle/>
          <a:p>
            <a:endParaRPr lang="es-ES" sz="2200" dirty="0">
              <a:solidFill>
                <a:srgbClr val="FFFFFF"/>
              </a:solidFill>
            </a:endParaRPr>
          </a:p>
        </p:txBody>
      </p:sp>
      <p:pic>
        <p:nvPicPr>
          <p:cNvPr id="1262" name="Gráfico 1261" descr="Hombre con traje de negocios">
            <a:extLst>
              <a:ext uri="{FF2B5EF4-FFF2-40B4-BE49-F238E27FC236}">
                <a16:creationId xmlns:a16="http://schemas.microsoft.com/office/drawing/2014/main" id="{4EDF4201-67D1-4A8B-8D3E-4E7B9F3B2F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91446" y="2874448"/>
            <a:ext cx="1750613" cy="2363966"/>
          </a:xfrm>
          <a:prstGeom prst="rect">
            <a:avLst/>
          </a:prstGeom>
        </p:spPr>
      </p:pic>
      <p:pic>
        <p:nvPicPr>
          <p:cNvPr id="1264" name="Gráfico 1263" descr="Hombre con chaqueta">
            <a:extLst>
              <a:ext uri="{FF2B5EF4-FFF2-40B4-BE49-F238E27FC236}">
                <a16:creationId xmlns:a16="http://schemas.microsoft.com/office/drawing/2014/main" id="{B9794F21-4580-4B1C-A482-D8001E8B68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3016" y="2797778"/>
            <a:ext cx="1750613" cy="2517305"/>
          </a:xfrm>
          <a:prstGeom prst="rect">
            <a:avLst/>
          </a:prstGeom>
        </p:spPr>
      </p:pic>
      <p:pic>
        <p:nvPicPr>
          <p:cNvPr id="1266" name="Gráfico 1265" descr="Hombre con gafas y cuello alto">
            <a:extLst>
              <a:ext uri="{FF2B5EF4-FFF2-40B4-BE49-F238E27FC236}">
                <a16:creationId xmlns:a16="http://schemas.microsoft.com/office/drawing/2014/main" id="{813CB86C-6F92-43BC-B882-8D123D42EB8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585775" y="2887226"/>
            <a:ext cx="1737835" cy="2338410"/>
          </a:xfrm>
          <a:prstGeom prst="rect">
            <a:avLst/>
          </a:prstGeom>
        </p:spPr>
      </p:pic>
      <p:pic>
        <p:nvPicPr>
          <p:cNvPr id="1268" name="Gráfico 1267" descr="Mujer sosteniendo un portátil">
            <a:extLst>
              <a:ext uri="{FF2B5EF4-FFF2-40B4-BE49-F238E27FC236}">
                <a16:creationId xmlns:a16="http://schemas.microsoft.com/office/drawing/2014/main" id="{D4ABB8E1-C7BB-4F57-A5A3-E65CB2F663F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239709" y="3625485"/>
            <a:ext cx="2389523" cy="2427858"/>
          </a:xfrm>
          <a:prstGeom prst="rect">
            <a:avLst/>
          </a:prstGeom>
        </p:spPr>
      </p:pic>
      <p:pic>
        <p:nvPicPr>
          <p:cNvPr id="1270" name="Gráfico 1269" descr="Mujer mayor con una camisa con rayos">
            <a:extLst>
              <a:ext uri="{FF2B5EF4-FFF2-40B4-BE49-F238E27FC236}">
                <a16:creationId xmlns:a16="http://schemas.microsoft.com/office/drawing/2014/main" id="{43BC9CF1-E800-4035-B87C-462E78AF309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63574" y="3842390"/>
            <a:ext cx="1584497" cy="2440637"/>
          </a:xfrm>
          <a:prstGeom prst="rect">
            <a:avLst/>
          </a:prstGeom>
        </p:spPr>
      </p:pic>
      <p:pic>
        <p:nvPicPr>
          <p:cNvPr id="1272" name="Gráfico 1271" descr="Mujer sacando una foto">
            <a:extLst>
              <a:ext uri="{FF2B5EF4-FFF2-40B4-BE49-F238E27FC236}">
                <a16:creationId xmlns:a16="http://schemas.microsoft.com/office/drawing/2014/main" id="{42E1244A-3715-4B98-B86A-B939BB70B85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804697" y="3940829"/>
            <a:ext cx="1929508" cy="2478971"/>
          </a:xfrm>
          <a:prstGeom prst="rect">
            <a:avLst/>
          </a:prstGeom>
        </p:spPr>
      </p:pic>
      <p:sp>
        <p:nvSpPr>
          <p:cNvPr id="1275" name="CuadroTexto 1274">
            <a:extLst>
              <a:ext uri="{FF2B5EF4-FFF2-40B4-BE49-F238E27FC236}">
                <a16:creationId xmlns:a16="http://schemas.microsoft.com/office/drawing/2014/main" id="{F37DADB1-42B6-498E-9902-ED5A16D4A2B5}"/>
              </a:ext>
            </a:extLst>
          </p:cNvPr>
          <p:cNvSpPr txBox="1"/>
          <p:nvPr/>
        </p:nvSpPr>
        <p:spPr>
          <a:xfrm>
            <a:off x="4799724" y="2009716"/>
            <a:ext cx="623887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>
                <a:latin typeface="Cascadia Mono Light" panose="020B0609020000020004" pitchFamily="49" charset="0"/>
                <a:cs typeface="Cascadia Mono Light" panose="020B0609020000020004" pitchFamily="49" charset="0"/>
              </a:rPr>
              <a:t>6 personas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>
                <a:latin typeface="Cascadia Mono Light" panose="020B0609020000020004" pitchFamily="49" charset="0"/>
                <a:cs typeface="Cascadia Mono Light" panose="020B0609020000020004" pitchFamily="49" charset="0"/>
              </a:rPr>
              <a:t>10 números (0-9)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>
                <a:latin typeface="Cascadia Mono Light" panose="020B0609020000020004" pitchFamily="49" charset="0"/>
                <a:cs typeface="Cascadia Mono Light" panose="020B0609020000020004" pitchFamily="49" charset="0"/>
              </a:rPr>
              <a:t>50 repeticiones cada número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b="1" dirty="0">
              <a:latin typeface="Cascadia Mono Light" panose="020B0609020000020004" pitchFamily="49" charset="0"/>
              <a:cs typeface="Cascadia Mono Light" panose="020B0609020000020004" pitchFamily="49" charset="0"/>
            </a:endParaRPr>
          </a:p>
          <a:p>
            <a:endParaRPr lang="es-ES" sz="2800" b="1" dirty="0">
              <a:latin typeface="Cascadia Mono Light" panose="020B0609020000020004" pitchFamily="49" charset="0"/>
              <a:cs typeface="Cascadia Mono Light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>
                <a:latin typeface="Cascadia Mono Light" panose="020B0609020000020004" pitchFamily="49" charset="0"/>
                <a:cs typeface="Cascadia Mono Light" panose="020B0609020000020004" pitchFamily="49" charset="0"/>
              </a:rPr>
              <a:t>Muestra de 3000 audios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endParaRPr lang="en-US" sz="1200" dirty="0">
              <a:hlinkClick r:id="rId17" tooltip="/Jakobovski/free-spoken-digit-dataset"/>
            </a:endParaRPr>
          </a:p>
          <a:p>
            <a:endParaRPr lang="en-US" sz="1200" dirty="0">
              <a:hlinkClick r:id="rId17" tooltip="/Jakobovski/free-spoken-digit-dataset"/>
            </a:endParaRPr>
          </a:p>
          <a:p>
            <a:pPr algn="r"/>
            <a:r>
              <a:rPr lang="en-US" sz="1200" dirty="0">
                <a:hlinkClick r:id="rId17" tooltip="/Jakobovski/free-spoken-digit-dataset"/>
              </a:rPr>
              <a:t>/</a:t>
            </a:r>
            <a:r>
              <a:rPr lang="en-US" sz="1200" dirty="0" err="1">
                <a:hlinkClick r:id="rId17" tooltip="/Jakobovski/free-spoken-digit-dataset"/>
              </a:rPr>
              <a:t>Jakobovski</a:t>
            </a:r>
            <a:r>
              <a:rPr lang="en-US" sz="1200" dirty="0">
                <a:hlinkClick r:id="rId17" tooltip="/Jakobovski/free-spoken-digit-dataset"/>
              </a:rPr>
              <a:t>/free-spoken-digit-dataset</a:t>
            </a:r>
            <a:endParaRPr lang="es-ES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277" name="Título 1">
            <a:extLst>
              <a:ext uri="{FF2B5EF4-FFF2-40B4-BE49-F238E27FC236}">
                <a16:creationId xmlns:a16="http://schemas.microsoft.com/office/drawing/2014/main" id="{56F3D0F6-9735-498C-9776-22621811213C}"/>
              </a:ext>
            </a:extLst>
          </p:cNvPr>
          <p:cNvSpPr txBox="1">
            <a:spLocks/>
          </p:cNvSpPr>
          <p:nvPr/>
        </p:nvSpPr>
        <p:spPr>
          <a:xfrm>
            <a:off x="996273" y="104775"/>
            <a:ext cx="10190071" cy="9369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700" dirty="0" err="1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Dataset</a:t>
            </a:r>
            <a:endParaRPr lang="es-ES" sz="4700" dirty="0">
              <a:latin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pic>
        <p:nvPicPr>
          <p:cNvPr id="5" name="Imagen 4" descr="Imagen que contiene dibujo&#10;&#10;Descripción generada automáticamente">
            <a:extLst>
              <a:ext uri="{FF2B5EF4-FFF2-40B4-BE49-F238E27FC236}">
                <a16:creationId xmlns:a16="http://schemas.microsoft.com/office/drawing/2014/main" id="{36F89CA6-AC59-4647-9101-672966C0D4F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000802" y="574854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32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2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7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7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o entre la multitud">
            <a:extLst>
              <a:ext uri="{FF2B5EF4-FFF2-40B4-BE49-F238E27FC236}">
                <a16:creationId xmlns:a16="http://schemas.microsoft.com/office/drawing/2014/main" id="{5066F5EC-62D8-E067-968C-5CACEC9AFC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12498" r="-1" b="12497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536E575-CC15-5342-8329-DA490F0E3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3" y="471364"/>
            <a:ext cx="10190071" cy="1097018"/>
          </a:xfrm>
        </p:spPr>
        <p:txBody>
          <a:bodyPr anchor="b">
            <a:normAutofit fontScale="90000"/>
          </a:bodyPr>
          <a:lstStyle/>
          <a:p>
            <a:r>
              <a:rPr lang="es-ES" sz="5200" dirty="0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Extracción características del sonido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E4EB35-3B39-E04E-A977-E790D7096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646" y="1542917"/>
            <a:ext cx="9781327" cy="4843719"/>
          </a:xfrm>
        </p:spPr>
        <p:txBody>
          <a:bodyPr anchor="t">
            <a:normAutofit/>
          </a:bodyPr>
          <a:lstStyle/>
          <a:p>
            <a:endParaRPr lang="es-ES" sz="2200" dirty="0">
              <a:solidFill>
                <a:srgbClr val="FFFFFF"/>
              </a:solidFill>
            </a:endParaRPr>
          </a:p>
        </p:txBody>
      </p:sp>
      <p:pic>
        <p:nvPicPr>
          <p:cNvPr id="6" name="Imagen 5" descr="Texto&#10;&#10;Descripción generada automáticamente">
            <a:extLst>
              <a:ext uri="{FF2B5EF4-FFF2-40B4-BE49-F238E27FC236}">
                <a16:creationId xmlns:a16="http://schemas.microsoft.com/office/drawing/2014/main" id="{3A6F2291-C2EA-7445-AB6E-61DED2C80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857" y="1997140"/>
            <a:ext cx="8568902" cy="2862354"/>
          </a:xfrm>
          <a:prstGeom prst="rect">
            <a:avLst/>
          </a:prstGeom>
        </p:spPr>
      </p:pic>
      <p:pic>
        <p:nvPicPr>
          <p:cNvPr id="7" name="Imagen 6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BFD7C11B-79C0-426F-8A9F-02F91F3D24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298" t="42476" r="18362" b="5019"/>
          <a:stretch/>
        </p:blipFill>
        <p:spPr>
          <a:xfrm>
            <a:off x="871537" y="2343150"/>
            <a:ext cx="2443163" cy="2543175"/>
          </a:xfrm>
          <a:prstGeom prst="rect">
            <a:avLst/>
          </a:prstGeom>
        </p:spPr>
      </p:pic>
      <p:pic>
        <p:nvPicPr>
          <p:cNvPr id="9" name="Imagen 8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F8178DD5-7BE4-403E-91E2-26BA2220F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7273" y="1542917"/>
            <a:ext cx="7328069" cy="4843719"/>
          </a:xfrm>
          <a:prstGeom prst="rect">
            <a:avLst/>
          </a:prstGeom>
        </p:spPr>
      </p:pic>
      <p:sp>
        <p:nvSpPr>
          <p:cNvPr id="10" name="Marco 9">
            <a:extLst>
              <a:ext uri="{FF2B5EF4-FFF2-40B4-BE49-F238E27FC236}">
                <a16:creationId xmlns:a16="http://schemas.microsoft.com/office/drawing/2014/main" id="{18E14680-EC51-4FE3-8C36-07C7011A5918}"/>
              </a:ext>
            </a:extLst>
          </p:cNvPr>
          <p:cNvSpPr/>
          <p:nvPr/>
        </p:nvSpPr>
        <p:spPr>
          <a:xfrm>
            <a:off x="2414588" y="1600553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1" name="Marco 10">
            <a:extLst>
              <a:ext uri="{FF2B5EF4-FFF2-40B4-BE49-F238E27FC236}">
                <a16:creationId xmlns:a16="http://schemas.microsoft.com/office/drawing/2014/main" id="{23E07B82-D449-4172-916A-0BDC6C035224}"/>
              </a:ext>
            </a:extLst>
          </p:cNvPr>
          <p:cNvSpPr/>
          <p:nvPr/>
        </p:nvSpPr>
        <p:spPr>
          <a:xfrm>
            <a:off x="1985963" y="1597962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3" name="Marco 12">
            <a:extLst>
              <a:ext uri="{FF2B5EF4-FFF2-40B4-BE49-F238E27FC236}">
                <a16:creationId xmlns:a16="http://schemas.microsoft.com/office/drawing/2014/main" id="{2F0CCA1A-7CB1-4BB6-B229-9C60E20B95A2}"/>
              </a:ext>
            </a:extLst>
          </p:cNvPr>
          <p:cNvSpPr/>
          <p:nvPr/>
        </p:nvSpPr>
        <p:spPr>
          <a:xfrm>
            <a:off x="3512174" y="1597962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4" name="Marco 13">
            <a:extLst>
              <a:ext uri="{FF2B5EF4-FFF2-40B4-BE49-F238E27FC236}">
                <a16:creationId xmlns:a16="http://schemas.microsoft.com/office/drawing/2014/main" id="{D9557C08-86BD-42EE-92FA-221466877461}"/>
              </a:ext>
            </a:extLst>
          </p:cNvPr>
          <p:cNvSpPr/>
          <p:nvPr/>
        </p:nvSpPr>
        <p:spPr>
          <a:xfrm>
            <a:off x="3083549" y="1595371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5" name="Marco 14">
            <a:extLst>
              <a:ext uri="{FF2B5EF4-FFF2-40B4-BE49-F238E27FC236}">
                <a16:creationId xmlns:a16="http://schemas.microsoft.com/office/drawing/2014/main" id="{1F5816F7-9727-4999-9923-A49AE9E39676}"/>
              </a:ext>
            </a:extLst>
          </p:cNvPr>
          <p:cNvSpPr/>
          <p:nvPr/>
        </p:nvSpPr>
        <p:spPr>
          <a:xfrm>
            <a:off x="5255201" y="1621406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6" name="Marco 15">
            <a:extLst>
              <a:ext uri="{FF2B5EF4-FFF2-40B4-BE49-F238E27FC236}">
                <a16:creationId xmlns:a16="http://schemas.microsoft.com/office/drawing/2014/main" id="{0B0CA86E-AB78-4197-9CA8-D3BF14334EE0}"/>
              </a:ext>
            </a:extLst>
          </p:cNvPr>
          <p:cNvSpPr/>
          <p:nvPr/>
        </p:nvSpPr>
        <p:spPr>
          <a:xfrm>
            <a:off x="4826576" y="1618815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7" name="Marco 16">
            <a:extLst>
              <a:ext uri="{FF2B5EF4-FFF2-40B4-BE49-F238E27FC236}">
                <a16:creationId xmlns:a16="http://schemas.microsoft.com/office/drawing/2014/main" id="{A176271F-0F36-4A53-BC7A-F11E0673252F}"/>
              </a:ext>
            </a:extLst>
          </p:cNvPr>
          <p:cNvSpPr/>
          <p:nvPr/>
        </p:nvSpPr>
        <p:spPr>
          <a:xfrm>
            <a:off x="6364869" y="1624680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8" name="Marco 17">
            <a:extLst>
              <a:ext uri="{FF2B5EF4-FFF2-40B4-BE49-F238E27FC236}">
                <a16:creationId xmlns:a16="http://schemas.microsoft.com/office/drawing/2014/main" id="{A675F45A-B3BD-4708-9A9D-A48A39A52239}"/>
              </a:ext>
            </a:extLst>
          </p:cNvPr>
          <p:cNvSpPr/>
          <p:nvPr/>
        </p:nvSpPr>
        <p:spPr>
          <a:xfrm>
            <a:off x="5924162" y="1616224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9" name="Marco 18">
            <a:extLst>
              <a:ext uri="{FF2B5EF4-FFF2-40B4-BE49-F238E27FC236}">
                <a16:creationId xmlns:a16="http://schemas.microsoft.com/office/drawing/2014/main" id="{0FA75453-0AB4-4F90-ADEC-04757C6A11CC}"/>
              </a:ext>
            </a:extLst>
          </p:cNvPr>
          <p:cNvSpPr/>
          <p:nvPr/>
        </p:nvSpPr>
        <p:spPr>
          <a:xfrm>
            <a:off x="8118587" y="1627542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20" name="Marco 19">
            <a:extLst>
              <a:ext uri="{FF2B5EF4-FFF2-40B4-BE49-F238E27FC236}">
                <a16:creationId xmlns:a16="http://schemas.microsoft.com/office/drawing/2014/main" id="{EAA83360-40A9-4F6D-89B0-A9C784A3905D}"/>
              </a:ext>
            </a:extLst>
          </p:cNvPr>
          <p:cNvSpPr/>
          <p:nvPr/>
        </p:nvSpPr>
        <p:spPr>
          <a:xfrm>
            <a:off x="7689962" y="1624951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21" name="Marco 20">
            <a:extLst>
              <a:ext uri="{FF2B5EF4-FFF2-40B4-BE49-F238E27FC236}">
                <a16:creationId xmlns:a16="http://schemas.microsoft.com/office/drawing/2014/main" id="{82A153BB-80AA-4150-B1A2-965B191BD018}"/>
              </a:ext>
            </a:extLst>
          </p:cNvPr>
          <p:cNvSpPr/>
          <p:nvPr/>
        </p:nvSpPr>
        <p:spPr>
          <a:xfrm>
            <a:off x="9216173" y="1624951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22" name="Marco 21">
            <a:extLst>
              <a:ext uri="{FF2B5EF4-FFF2-40B4-BE49-F238E27FC236}">
                <a16:creationId xmlns:a16="http://schemas.microsoft.com/office/drawing/2014/main" id="{4ED0222F-BA37-4C2F-8987-A633240B8BA5}"/>
              </a:ext>
            </a:extLst>
          </p:cNvPr>
          <p:cNvSpPr/>
          <p:nvPr/>
        </p:nvSpPr>
        <p:spPr>
          <a:xfrm>
            <a:off x="8787548" y="1622360"/>
            <a:ext cx="328613" cy="366071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E286F421-CA3F-4F79-84C1-D888CF1EDE57}"/>
              </a:ext>
            </a:extLst>
          </p:cNvPr>
          <p:cNvSpPr txBox="1"/>
          <p:nvPr/>
        </p:nvSpPr>
        <p:spPr>
          <a:xfrm>
            <a:off x="7680775" y="5014257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0A385219-4CEF-46F2-B2E2-9EC651EDC717}"/>
              </a:ext>
            </a:extLst>
          </p:cNvPr>
          <p:cNvSpPr txBox="1"/>
          <p:nvPr/>
        </p:nvSpPr>
        <p:spPr>
          <a:xfrm>
            <a:off x="8109400" y="5010283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D86EC6B-F017-4DFC-B9B1-47D49E749E81}"/>
              </a:ext>
            </a:extLst>
          </p:cNvPr>
          <p:cNvSpPr txBox="1"/>
          <p:nvPr/>
        </p:nvSpPr>
        <p:spPr>
          <a:xfrm>
            <a:off x="8790443" y="5004766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0DD676A6-3035-4257-8CD8-B9781D03A091}"/>
              </a:ext>
            </a:extLst>
          </p:cNvPr>
          <p:cNvSpPr txBox="1"/>
          <p:nvPr/>
        </p:nvSpPr>
        <p:spPr>
          <a:xfrm>
            <a:off x="9219068" y="5000792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CE078EE-AFDE-4092-91D9-94B3365A3992}"/>
              </a:ext>
            </a:extLst>
          </p:cNvPr>
          <p:cNvSpPr txBox="1"/>
          <p:nvPr/>
        </p:nvSpPr>
        <p:spPr>
          <a:xfrm>
            <a:off x="2034997" y="4997858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69295DBE-8583-4EBB-9FFA-02404CD6CCF4}"/>
              </a:ext>
            </a:extLst>
          </p:cNvPr>
          <p:cNvSpPr txBox="1"/>
          <p:nvPr/>
        </p:nvSpPr>
        <p:spPr>
          <a:xfrm>
            <a:off x="2463622" y="4993884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066E734E-9BAD-4753-A74B-EBF425076871}"/>
              </a:ext>
            </a:extLst>
          </p:cNvPr>
          <p:cNvSpPr txBox="1"/>
          <p:nvPr/>
        </p:nvSpPr>
        <p:spPr>
          <a:xfrm>
            <a:off x="3144665" y="4988367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48CB5255-5CF8-42C6-9F78-66F5129BB199}"/>
              </a:ext>
            </a:extLst>
          </p:cNvPr>
          <p:cNvSpPr txBox="1"/>
          <p:nvPr/>
        </p:nvSpPr>
        <p:spPr>
          <a:xfrm>
            <a:off x="3573290" y="4984393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867BBB9-A6A5-4005-91B1-4D26C412AE07}"/>
              </a:ext>
            </a:extLst>
          </p:cNvPr>
          <p:cNvSpPr txBox="1"/>
          <p:nvPr/>
        </p:nvSpPr>
        <p:spPr>
          <a:xfrm>
            <a:off x="4826576" y="5027030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1356A967-D8E3-4B62-B7C9-EC6288953190}"/>
              </a:ext>
            </a:extLst>
          </p:cNvPr>
          <p:cNvSpPr txBox="1"/>
          <p:nvPr/>
        </p:nvSpPr>
        <p:spPr>
          <a:xfrm>
            <a:off x="5255201" y="5023056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44848FE-7345-40C9-A9D2-E149AC4F7773}"/>
              </a:ext>
            </a:extLst>
          </p:cNvPr>
          <p:cNvSpPr txBox="1"/>
          <p:nvPr/>
        </p:nvSpPr>
        <p:spPr>
          <a:xfrm>
            <a:off x="5936244" y="5017539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CF7C8B5B-145D-40E5-97F0-049C31D87C31}"/>
              </a:ext>
            </a:extLst>
          </p:cNvPr>
          <p:cNvSpPr txBox="1"/>
          <p:nvPr/>
        </p:nvSpPr>
        <p:spPr>
          <a:xfrm>
            <a:off x="6364869" y="5013565"/>
            <a:ext cx="276999" cy="1452571"/>
          </a:xfrm>
          <a:prstGeom prst="rect">
            <a:avLst/>
          </a:prstGeom>
          <a:noFill/>
        </p:spPr>
        <p:txBody>
          <a:bodyPr vert="vert270" wrap="square" lIns="0" tIns="0" rIns="0" bIns="0" rtlCol="0" anchor="ctr" anchorCtr="1">
            <a:spAutoFit/>
          </a:bodyPr>
          <a:lstStyle/>
          <a:p>
            <a:r>
              <a:rPr lang="es-ES" dirty="0" err="1">
                <a:ln w="19050">
                  <a:solidFill>
                    <a:schemeClr val="tx1"/>
                  </a:solidFill>
                </a:ln>
                <a:blipFill>
                  <a:blip r:embed="rId5"/>
                  <a:tile tx="0" ty="0" sx="100000" sy="100000" flip="none" algn="tl"/>
                </a:blipFill>
              </a:rPr>
              <a:t>mfcc</a:t>
            </a:r>
            <a:endParaRPr lang="es-ES" dirty="0">
              <a:ln w="19050">
                <a:solidFill>
                  <a:schemeClr val="tx1"/>
                </a:solidFill>
              </a:ln>
              <a:blipFill>
                <a:blip r:embed="rId5"/>
                <a:tile tx="0" ty="0" sx="100000" sy="100000" flip="none" algn="tl"/>
              </a:blipFill>
            </a:endParaRPr>
          </a:p>
        </p:txBody>
      </p:sp>
    </p:spTree>
    <p:extLst>
      <p:ext uri="{BB962C8B-B14F-4D97-AF65-F5344CB8AC3E}">
        <p14:creationId xmlns:p14="http://schemas.microsoft.com/office/powerpoint/2010/main" val="3908673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-0.00949 C -0.08177 0.04375 -0.16172 0.09722 -0.23125 0.06759 C -0.30078 0.03819 -0.41875 -0.18634 -0.41875 -0.18634 L -0.41875 -0.18634 L -0.41875 -0.18634 L -0.41771 -0.18032 " pathEditMode="relative" ptsTypes="AAAAAA">
                                      <p:cBhvr>
                                        <p:cTn id="24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33333E-6 L 0.32839 -3.33333E-6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0" presetClass="exit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8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8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8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000"/>
                            </p:stCondLst>
                            <p:childTnLst>
                              <p:par>
                                <p:cTn id="7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5869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o entre la multitud">
            <a:extLst>
              <a:ext uri="{FF2B5EF4-FFF2-40B4-BE49-F238E27FC236}">
                <a16:creationId xmlns:a16="http://schemas.microsoft.com/office/drawing/2014/main" id="{5066F5EC-62D8-E067-968C-5CACEC9AFC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12498" r="-1" b="12497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E8E4EB35-3B39-E04E-A977-E790D7096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646" y="1542917"/>
            <a:ext cx="9781327" cy="4843719"/>
          </a:xfrm>
        </p:spPr>
        <p:txBody>
          <a:bodyPr anchor="t">
            <a:normAutofit/>
          </a:bodyPr>
          <a:lstStyle/>
          <a:p>
            <a:endParaRPr lang="es-ES" sz="2200" dirty="0">
              <a:solidFill>
                <a:srgbClr val="FFFFFF"/>
              </a:solidFill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56F9DCC8-3A99-4ACA-9895-8AE03B7BDD5D}"/>
              </a:ext>
            </a:extLst>
          </p:cNvPr>
          <p:cNvSpPr txBox="1">
            <a:spLocks/>
          </p:cNvSpPr>
          <p:nvPr/>
        </p:nvSpPr>
        <p:spPr>
          <a:xfrm>
            <a:off x="996273" y="471364"/>
            <a:ext cx="10190071" cy="6001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700" dirty="0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MFCC</a:t>
            </a:r>
          </a:p>
        </p:txBody>
      </p:sp>
      <p:pic>
        <p:nvPicPr>
          <p:cNvPr id="6" name="Imagen 5" descr="Gráfico, Gráfico de rectángulos&#10;&#10;Descripción generada automáticamente">
            <a:extLst>
              <a:ext uri="{FF2B5EF4-FFF2-40B4-BE49-F238E27FC236}">
                <a16:creationId xmlns:a16="http://schemas.microsoft.com/office/drawing/2014/main" id="{BB859B87-DDA5-4D8B-8FBF-0C7BCEAEB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838" y="1649325"/>
            <a:ext cx="228599" cy="4078910"/>
          </a:xfrm>
          <a:prstGeom prst="rect">
            <a:avLst/>
          </a:prstGeom>
        </p:spPr>
      </p:pic>
      <p:pic>
        <p:nvPicPr>
          <p:cNvPr id="7" name="Imagen 6" descr="Gráfico, Gráfico de rectángulos&#10;&#10;Descripción generada automáticamente">
            <a:extLst>
              <a:ext uri="{FF2B5EF4-FFF2-40B4-BE49-F238E27FC236}">
                <a16:creationId xmlns:a16="http://schemas.microsoft.com/office/drawing/2014/main" id="{9E9BF2B7-15EB-4A62-BB52-A86CD4789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1649325"/>
            <a:ext cx="4091058" cy="407891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0341231-05DB-495B-A7DE-7AB9A5AD44EF}"/>
              </a:ext>
            </a:extLst>
          </p:cNvPr>
          <p:cNvSpPr txBox="1"/>
          <p:nvPr/>
        </p:nvSpPr>
        <p:spPr>
          <a:xfrm>
            <a:off x="1200646" y="1031431"/>
            <a:ext cx="9781327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r>
              <a:rPr lang="es-ES" dirty="0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Mel </a:t>
            </a:r>
            <a:r>
              <a:rPr lang="es-ES" dirty="0" err="1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Frequency</a:t>
            </a:r>
            <a:r>
              <a:rPr lang="es-ES" dirty="0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es-ES" dirty="0" err="1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Cepstral</a:t>
            </a:r>
            <a:r>
              <a:rPr lang="es-ES" dirty="0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es-ES" dirty="0" err="1"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Coefficients</a:t>
            </a:r>
            <a:endParaRPr lang="es-ES" dirty="0">
              <a:latin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7373B54-691D-48C2-8F2F-F80A8DA8BBA9}"/>
              </a:ext>
            </a:extLst>
          </p:cNvPr>
          <p:cNvSpPr txBox="1"/>
          <p:nvPr/>
        </p:nvSpPr>
        <p:spPr>
          <a:xfrm>
            <a:off x="6657975" y="1771650"/>
            <a:ext cx="4091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8A7D40-239F-4A9A-82D6-2FC5BF47E8CE}"/>
              </a:ext>
            </a:extLst>
          </p:cNvPr>
          <p:cNvSpPr txBox="1"/>
          <p:nvPr/>
        </p:nvSpPr>
        <p:spPr>
          <a:xfrm>
            <a:off x="6219895" y="1665448"/>
            <a:ext cx="4529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scadia Mono Light" panose="020B0609020000020004" pitchFamily="49" charset="0"/>
                <a:cs typeface="Cascadia Mono Light" panose="020B0609020000020004" pitchFamily="49" charset="0"/>
              </a:rPr>
              <a:t>Característica de una señal de audio.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64A9397-421C-4B5D-96EA-6EF428951F85}"/>
              </a:ext>
            </a:extLst>
          </p:cNvPr>
          <p:cNvSpPr txBox="1"/>
          <p:nvPr/>
        </p:nvSpPr>
        <p:spPr>
          <a:xfrm>
            <a:off x="6219893" y="3928081"/>
            <a:ext cx="452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scadia Mono Light" panose="020B0609020000020004" pitchFamily="49" charset="0"/>
                <a:cs typeface="Cascadia Mono Light" panose="020B0609020000020004" pitchFamily="49" charset="0"/>
              </a:rPr>
              <a:t>No tiene en cuenta la fuente.  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7D0CB10-7DD9-4C5B-A50B-ADA5CF2EDDD8}"/>
              </a:ext>
            </a:extLst>
          </p:cNvPr>
          <p:cNvSpPr txBox="1"/>
          <p:nvPr/>
        </p:nvSpPr>
        <p:spPr>
          <a:xfrm>
            <a:off x="6219894" y="2537507"/>
            <a:ext cx="4529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scadia Mono Light" panose="020B0609020000020004" pitchFamily="49" charset="0"/>
                <a:cs typeface="Cascadia Mono Light" panose="020B0609020000020004" pitchFamily="49" charset="0"/>
              </a:rPr>
              <a:t>Son coeficientes para la representación del habla basados en la percepción auditiva humana.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F4F1B8F-354D-48B3-978A-C8B61A85FEF8}"/>
              </a:ext>
            </a:extLst>
          </p:cNvPr>
          <p:cNvSpPr txBox="1"/>
          <p:nvPr/>
        </p:nvSpPr>
        <p:spPr>
          <a:xfrm>
            <a:off x="6219899" y="4747562"/>
            <a:ext cx="45291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Cascadia Mono Light" panose="020B0609020000020004" pitchFamily="49" charset="0"/>
                <a:cs typeface="Cascadia Mono Light" panose="020B0609020000020004" pitchFamily="49" charset="0"/>
              </a:rPr>
              <a:t>Librosa</a:t>
            </a:r>
            <a:r>
              <a:rPr lang="es-ES" dirty="0">
                <a:latin typeface="Cascadia Mono Light" panose="020B0609020000020004" pitchFamily="49" charset="0"/>
                <a:cs typeface="Cascadia Mono Light" panose="020B0609020000020004" pitchFamily="49" charset="0"/>
              </a:rPr>
              <a:t>, entre otras librerías, permite la extracción de esta característica.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4C4E50D-663F-4B36-AA7A-5E51A1A227FA}"/>
              </a:ext>
            </a:extLst>
          </p:cNvPr>
          <p:cNvSpPr txBox="1"/>
          <p:nvPr/>
        </p:nvSpPr>
        <p:spPr>
          <a:xfrm>
            <a:off x="996273" y="6207677"/>
            <a:ext cx="209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2">
                    <a:lumMod val="75000"/>
                    <a:lumOff val="25000"/>
                    <a:alpha val="2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MFCC - Wikipedia</a:t>
            </a:r>
            <a:endParaRPr lang="es-ES" dirty="0">
              <a:solidFill>
                <a:schemeClr val="tx2">
                  <a:lumMod val="75000"/>
                  <a:lumOff val="25000"/>
                  <a:alpha val="25000"/>
                </a:schemeClr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BB8851A2-00EE-4F49-86F7-640FCA7D5010}"/>
              </a:ext>
            </a:extLst>
          </p:cNvPr>
          <p:cNvSpPr txBox="1"/>
          <p:nvPr/>
        </p:nvSpPr>
        <p:spPr>
          <a:xfrm>
            <a:off x="10229781" y="6211869"/>
            <a:ext cx="648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2">
                    <a:lumMod val="75000"/>
                    <a:lumOff val="25000"/>
                    <a:alpha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DIY</a:t>
            </a:r>
            <a:endParaRPr lang="es-ES" dirty="0">
              <a:solidFill>
                <a:schemeClr val="tx2">
                  <a:lumMod val="75000"/>
                  <a:lumOff val="25000"/>
                  <a:alpha val="25000"/>
                </a:schemeClr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45424E3-5143-497F-8EC2-E4577ACC1E6F}"/>
              </a:ext>
            </a:extLst>
          </p:cNvPr>
          <p:cNvSpPr txBox="1"/>
          <p:nvPr/>
        </p:nvSpPr>
        <p:spPr>
          <a:xfrm>
            <a:off x="5610956" y="6211869"/>
            <a:ext cx="960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tx2">
                    <a:lumMod val="75000"/>
                    <a:lumOff val="25000"/>
                    <a:alpha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Librosa</a:t>
            </a:r>
            <a:endParaRPr lang="es-ES" dirty="0">
              <a:solidFill>
                <a:schemeClr val="tx2">
                  <a:lumMod val="75000"/>
                  <a:lumOff val="25000"/>
                  <a:alpha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349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48148E-6 L 0.1711 0.0018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55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50" presetClass="exit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5869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o entre la multitud">
            <a:hlinkClick r:id="rId2"/>
            <a:extLst>
              <a:ext uri="{FF2B5EF4-FFF2-40B4-BE49-F238E27FC236}">
                <a16:creationId xmlns:a16="http://schemas.microsoft.com/office/drawing/2014/main" id="{5066F5EC-62D8-E067-968C-5CACEC9AFC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2498" r="-1" b="12497"/>
          <a:stretch/>
        </p:blipFill>
        <p:spPr>
          <a:xfrm>
            <a:off x="3048" y="0"/>
            <a:ext cx="12188952" cy="68566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536E575-CC15-5342-8329-DA490F0E3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3" y="471364"/>
            <a:ext cx="10190071" cy="600199"/>
          </a:xfrm>
        </p:spPr>
        <p:txBody>
          <a:bodyPr anchor="b">
            <a:normAutofit fontScale="90000"/>
          </a:bodyPr>
          <a:lstStyle/>
          <a:p>
            <a:r>
              <a:rPr lang="es-ES" sz="5200" dirty="0">
                <a:solidFill>
                  <a:srgbClr val="FFFFFF"/>
                </a:solidFill>
              </a:rPr>
              <a:t>Objeto 3D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5C4FB37-47D6-428A-ABD6-F1DBDAB60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9750" y="2952750"/>
            <a:ext cx="952500" cy="9525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779CE37-61E6-4866-9DAF-123136AF1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9750" y="2952750"/>
            <a:ext cx="952500" cy="9525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04A952BE-8B09-415E-AF77-0B36573527CF}"/>
              </a:ext>
            </a:extLst>
          </p:cNvPr>
          <p:cNvSpPr txBox="1"/>
          <p:nvPr/>
        </p:nvSpPr>
        <p:spPr>
          <a:xfrm rot="19931042">
            <a:off x="2321609" y="4173632"/>
            <a:ext cx="10409464" cy="36933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PENDIENTE MAQUETACIÓN</a:t>
            </a:r>
          </a:p>
        </p:txBody>
      </p:sp>
      <p:pic>
        <p:nvPicPr>
          <p:cNvPr id="10" name="Imagen 9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7D7A0FF7-8DFC-4665-92D9-14BDAB942A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9936" y="1200378"/>
            <a:ext cx="3272314" cy="327490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09864773-504B-45FE-BA6B-07D6A2526BA9}"/>
              </a:ext>
            </a:extLst>
          </p:cNvPr>
          <p:cNvSpPr txBox="1"/>
          <p:nvPr/>
        </p:nvSpPr>
        <p:spPr>
          <a:xfrm>
            <a:off x="402956" y="1542927"/>
            <a:ext cx="260371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Logistic</a:t>
            </a:r>
            <a:r>
              <a:rPr lang="es-ES" dirty="0"/>
              <a:t> </a:t>
            </a:r>
            <a:r>
              <a:rPr lang="es-ES" dirty="0" err="1"/>
              <a:t>Regression</a:t>
            </a:r>
            <a:r>
              <a:rPr lang="es-ES" dirty="0"/>
              <a:t> </a:t>
            </a:r>
            <a:r>
              <a:rPr lang="es-ES" dirty="0" err="1"/>
              <a:t>Scikit</a:t>
            </a:r>
            <a:endParaRPr lang="es-ES" dirty="0"/>
          </a:p>
          <a:p>
            <a:endParaRPr lang="es-ES" dirty="0"/>
          </a:p>
          <a:p>
            <a:r>
              <a:rPr lang="es-ES" dirty="0"/>
              <a:t>Incluir pruebas y resultados</a:t>
            </a:r>
          </a:p>
          <a:p>
            <a:endParaRPr lang="es-ES" dirty="0"/>
          </a:p>
          <a:p>
            <a:r>
              <a:rPr lang="es-ES" dirty="0"/>
              <a:t>Escogemos 6 hablantes, 5 números, 1 repetición</a:t>
            </a:r>
          </a:p>
          <a:p>
            <a:endParaRPr lang="es-ES" dirty="0"/>
          </a:p>
          <a:p>
            <a:r>
              <a:rPr lang="es-ES" dirty="0"/>
              <a:t>Reducción T-</a:t>
            </a:r>
            <a:r>
              <a:rPr lang="es-ES" dirty="0" err="1"/>
              <a:t>sne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31400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5869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o entre la multitud">
            <a:hlinkClick r:id="rId2"/>
            <a:extLst>
              <a:ext uri="{FF2B5EF4-FFF2-40B4-BE49-F238E27FC236}">
                <a16:creationId xmlns:a16="http://schemas.microsoft.com/office/drawing/2014/main" id="{5066F5EC-62D8-E067-968C-5CACEC9AFC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2498" r="-1" b="12497"/>
          <a:stretch/>
        </p:blipFill>
        <p:spPr>
          <a:xfrm>
            <a:off x="3048" y="0"/>
            <a:ext cx="12188952" cy="68566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536E575-CC15-5342-8329-DA490F0E3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3" y="471364"/>
            <a:ext cx="10190071" cy="600199"/>
          </a:xfrm>
        </p:spPr>
        <p:txBody>
          <a:bodyPr anchor="b">
            <a:normAutofit fontScale="90000"/>
          </a:bodyPr>
          <a:lstStyle/>
          <a:p>
            <a:r>
              <a:rPr lang="es-ES" sz="5200" dirty="0">
                <a:solidFill>
                  <a:srgbClr val="FFFFFF"/>
                </a:solidFill>
              </a:rPr>
              <a:t>aplicaciones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2C2556C-DA37-4E96-B8DC-79810137F33F}"/>
              </a:ext>
            </a:extLst>
          </p:cNvPr>
          <p:cNvSpPr txBox="1"/>
          <p:nvPr/>
        </p:nvSpPr>
        <p:spPr>
          <a:xfrm>
            <a:off x="2147380" y="1844270"/>
            <a:ext cx="7887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IoT</a:t>
            </a:r>
            <a:endParaRPr lang="es-ES" dirty="0"/>
          </a:p>
          <a:p>
            <a:r>
              <a:rPr lang="es-ES" dirty="0"/>
              <a:t>Puestos de trabajo</a:t>
            </a:r>
          </a:p>
          <a:p>
            <a:r>
              <a:rPr lang="es-ES" dirty="0"/>
              <a:t>Apps</a:t>
            </a:r>
          </a:p>
          <a:p>
            <a:r>
              <a:rPr lang="es-ES" dirty="0" err="1"/>
              <a:t>Call</a:t>
            </a:r>
            <a:r>
              <a:rPr lang="es-ES" dirty="0"/>
              <a:t> centers</a:t>
            </a:r>
          </a:p>
          <a:p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0E5DC6A-A427-4F93-914A-EB7E718A4C49}"/>
              </a:ext>
            </a:extLst>
          </p:cNvPr>
          <p:cNvSpPr txBox="1"/>
          <p:nvPr/>
        </p:nvSpPr>
        <p:spPr>
          <a:xfrm rot="19931042">
            <a:off x="2321609" y="4173632"/>
            <a:ext cx="10409464" cy="36933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PENDIENTE MAQUETACIÓN</a:t>
            </a:r>
          </a:p>
        </p:txBody>
      </p:sp>
    </p:spTree>
    <p:extLst>
      <p:ext uri="{BB962C8B-B14F-4D97-AF65-F5344CB8AC3E}">
        <p14:creationId xmlns:p14="http://schemas.microsoft.com/office/powerpoint/2010/main" val="3402560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5869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Uno entre la multitud">
            <a:extLst>
              <a:ext uri="{FF2B5EF4-FFF2-40B4-BE49-F238E27FC236}">
                <a16:creationId xmlns:a16="http://schemas.microsoft.com/office/drawing/2014/main" id="{5066F5EC-62D8-E067-968C-5CACEC9AFC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2498" r="-1" b="12497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E8E4EB35-3B39-E04E-A977-E790D7096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646" y="4360752"/>
            <a:ext cx="9781327" cy="2025884"/>
          </a:xfrm>
        </p:spPr>
        <p:txBody>
          <a:bodyPr anchor="t">
            <a:normAutofit/>
          </a:bodyPr>
          <a:lstStyle/>
          <a:p>
            <a:r>
              <a:rPr lang="es-ES" sz="2200" dirty="0">
                <a:solidFill>
                  <a:srgbClr val="FFFFFF"/>
                </a:solidFill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Víctor Beltrán Jiménez</a:t>
            </a:r>
          </a:p>
          <a:p>
            <a:r>
              <a:rPr lang="es-ES" sz="2200" dirty="0" err="1">
                <a:solidFill>
                  <a:srgbClr val="FFFFFF"/>
                </a:solidFill>
                <a:latin typeface="Cascadia Mono SemiLight" panose="020B0609020000020004" pitchFamily="49" charset="0"/>
                <a:cs typeface="Cascadia Mono SemiLight" panose="020B0609020000020004" pitchFamily="49" charset="0"/>
              </a:rPr>
              <a:t>Ironhack</a:t>
            </a:r>
            <a:endParaRPr lang="es-ES" sz="2200" dirty="0">
              <a:solidFill>
                <a:srgbClr val="FFFFFF"/>
              </a:solidFill>
              <a:latin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066949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61A2E"/>
      </a:dk2>
      <a:lt2>
        <a:srgbClr val="F0F3F3"/>
      </a:lt2>
      <a:accent1>
        <a:srgbClr val="C34D61"/>
      </a:accent1>
      <a:accent2>
        <a:srgbClr val="B13B81"/>
      </a:accent2>
      <a:accent3>
        <a:srgbClr val="C34DC3"/>
      </a:accent3>
      <a:accent4>
        <a:srgbClr val="7F3BB1"/>
      </a:accent4>
      <a:accent5>
        <a:srgbClr val="604DC3"/>
      </a:accent5>
      <a:accent6>
        <a:srgbClr val="3B59B1"/>
      </a:accent6>
      <a:hlink>
        <a:srgbClr val="7853C5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84B411A-AC17-4A4B-A59A-999DA53E49E2}">
  <we:reference id="wa104380862" version="1.5.0.0" store="es-ES" storeType="OMEX"/>
  <we:alternateReferences>
    <we:reference id="wa104380862" version="1.5.0.0" store="WA104380862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1538</TotalTime>
  <Words>259</Words>
  <Application>Microsoft Office PowerPoint</Application>
  <PresentationFormat>Panorámica</PresentationFormat>
  <Paragraphs>87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9</vt:i4>
      </vt:variant>
    </vt:vector>
  </HeadingPairs>
  <TitlesOfParts>
    <vt:vector size="19" baseType="lpstr">
      <vt:lpstr>Arial</vt:lpstr>
      <vt:lpstr>Avenir Next LT Pro</vt:lpstr>
      <vt:lpstr>AvenirNext LT Pro Medium</vt:lpstr>
      <vt:lpstr>Cascadia Code</vt:lpstr>
      <vt:lpstr>Cascadia Mono Light</vt:lpstr>
      <vt:lpstr>Cascadia Mono SemiLight</vt:lpstr>
      <vt:lpstr>Century Gothic</vt:lpstr>
      <vt:lpstr>Sabon Next LT</vt:lpstr>
      <vt:lpstr>DappledVTI</vt:lpstr>
      <vt:lpstr>BrushVTI</vt:lpstr>
      <vt:lpstr>Verificación mediante biometría de la voz</vt:lpstr>
      <vt:lpstr>Limitaciones </vt:lpstr>
      <vt:lpstr>*Sistemas actuales de reconocimiento del hablante</vt:lpstr>
      <vt:lpstr> </vt:lpstr>
      <vt:lpstr>Extracción características del sonido</vt:lpstr>
      <vt:lpstr>Presentación de PowerPoint</vt:lpstr>
      <vt:lpstr>Objeto 3D</vt:lpstr>
      <vt:lpstr>aplicaciones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Verificación del hablante</dc:title>
  <dc:creator>Victor Beltran</dc:creator>
  <cp:lastModifiedBy>Victor Beltran</cp:lastModifiedBy>
  <cp:revision>1</cp:revision>
  <dcterms:created xsi:type="dcterms:W3CDTF">2022-03-19T09:11:46Z</dcterms:created>
  <dcterms:modified xsi:type="dcterms:W3CDTF">2022-03-22T19:20:09Z</dcterms:modified>
</cp:coreProperties>
</file>

<file path=docProps/thumbnail.jpeg>
</file>